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sldSz cx="12192000" cy="6858000"/>
  <p:notesSz cx="6858000" cy="9144000"/>
  <p:kinsoku lang="zh-CN" invalStChars="!%),.:;?]}¨·ˇˉ་―‖’”…‰∶、。〃々〉》」』】〕〗！＂＇％），．：；？］｀｜｝～￠" invalEndChars="([{·‘“〈《「『【〔〖（．［｛￡￥"/>
  <p:defaultTextStyle>
    <a:defPPr>
      <a:defRPr lang="zh-CN"/>
    </a:defPPr>
    <a:lvl1pPr marL="0" indent="0" algn="l" defTabSz="914400" eaLnBrk="1" fontAlgn="auto" latinLnBrk="0" hangingPunct="1">
      <a:buNone/>
      <a:defRPr sz="1800" kern="1200">
        <a:solidFill>
          <a:schemeClr val="tx1"/>
        </a:solidFill>
        <a:latin typeface="Droid Sans" charset="0"/>
        <a:ea typeface="宋体" charset="0"/>
        <a:cs typeface="Droid Sans" charset="0"/>
      </a:defRPr>
    </a:lvl1pPr>
    <a:lvl2pPr marL="457200" indent="0" algn="l" defTabSz="914400" eaLnBrk="1" fontAlgn="auto" latinLnBrk="0" hangingPunct="1">
      <a:buNone/>
      <a:defRPr sz="1800" kern="1200">
        <a:solidFill>
          <a:schemeClr val="tx1"/>
        </a:solidFill>
        <a:latin typeface="Droid Sans" charset="0"/>
        <a:ea typeface="宋体" charset="0"/>
        <a:cs typeface="Droid Sans" charset="0"/>
      </a:defRPr>
    </a:lvl2pPr>
    <a:lvl3pPr marL="914400" indent="0" algn="l" defTabSz="914400" eaLnBrk="1" fontAlgn="auto" latinLnBrk="0" hangingPunct="1">
      <a:buNone/>
      <a:defRPr sz="1800" kern="1200">
        <a:solidFill>
          <a:schemeClr val="tx1"/>
        </a:solidFill>
        <a:latin typeface="Droid Sans" charset="0"/>
        <a:ea typeface="宋体" charset="0"/>
        <a:cs typeface="Droid Sans" charset="0"/>
      </a:defRPr>
    </a:lvl3pPr>
    <a:lvl4pPr marL="1371600" indent="0" algn="l" defTabSz="914400" eaLnBrk="1" fontAlgn="auto" latinLnBrk="0" hangingPunct="1">
      <a:buNone/>
      <a:defRPr sz="1800" kern="1200">
        <a:solidFill>
          <a:schemeClr val="tx1"/>
        </a:solidFill>
        <a:latin typeface="Droid Sans" charset="0"/>
        <a:ea typeface="宋体" charset="0"/>
        <a:cs typeface="Droid Sans" charset="0"/>
      </a:defRPr>
    </a:lvl4pPr>
    <a:lvl5pPr marL="1828800" indent="0" algn="l" defTabSz="914400" eaLnBrk="1" fontAlgn="auto" latinLnBrk="0" hangingPunct="1">
      <a:buNone/>
      <a:defRPr sz="1800" kern="1200">
        <a:solidFill>
          <a:schemeClr val="tx1"/>
        </a:solidFill>
        <a:latin typeface="Droid Sans" charset="0"/>
        <a:ea typeface="宋体" charset="0"/>
        <a:cs typeface="Droid Sans" charset="0"/>
      </a:defRPr>
    </a:lvl5pPr>
    <a:lvl6pPr marL="2286000" indent="0" algn="l" defTabSz="914400" eaLnBrk="1" fontAlgn="auto" latinLnBrk="0" hangingPunct="1">
      <a:buNone/>
      <a:defRPr sz="1800" kern="1200">
        <a:solidFill>
          <a:schemeClr val="tx1"/>
        </a:solidFill>
        <a:latin typeface="Droid Sans" charset="0"/>
        <a:ea typeface="宋体" charset="0"/>
        <a:cs typeface="Droid Sans" charset="0"/>
      </a:defRPr>
    </a:lvl6pPr>
    <a:lvl7pPr marL="2743200" indent="0" algn="l" defTabSz="914400" eaLnBrk="1" fontAlgn="auto" latinLnBrk="0" hangingPunct="1">
      <a:buNone/>
      <a:defRPr sz="1800" kern="1200">
        <a:solidFill>
          <a:schemeClr val="tx1"/>
        </a:solidFill>
        <a:latin typeface="Droid Sans" charset="0"/>
        <a:ea typeface="宋体" charset="0"/>
        <a:cs typeface="Droid Sans" charset="0"/>
      </a:defRPr>
    </a:lvl7pPr>
    <a:lvl8pPr marL="3200400" indent="0" algn="l" defTabSz="914400" eaLnBrk="1" fontAlgn="auto" latinLnBrk="0" hangingPunct="1">
      <a:buNone/>
      <a:defRPr sz="1800" kern="1200">
        <a:solidFill>
          <a:schemeClr val="tx1"/>
        </a:solidFill>
        <a:latin typeface="Droid Sans" charset="0"/>
        <a:ea typeface="宋体" charset="0"/>
        <a:cs typeface="Droid Sans" charset="0"/>
      </a:defRPr>
    </a:lvl8pPr>
    <a:lvl9pPr marL="3200400" indent="0" algn="l" defTabSz="914400" eaLnBrk="1" fontAlgn="auto" latinLnBrk="0" hangingPunct="1">
      <a:buNone/>
      <a:defRPr sz="1800" kern="1200">
        <a:solidFill>
          <a:schemeClr val="tx1"/>
        </a:solidFill>
        <a:latin typeface="Droid Sans" charset="0"/>
        <a:ea typeface="宋体" charset="0"/>
        <a:cs typeface="Droid Sans"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Lst>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666" autoAdjust="0"/>
    <p:restoredTop sz="100000" autoAdjust="0"/>
  </p:normalViewPr>
  <p:slideViewPr>
    <p:cSldViewPr snapToGrid="0" snapToObjects="1">
      <p:cViewPr varScale="1">
        <p:scale>
          <a:sx n="73" d="100"/>
          <a:sy n="73" d="100"/>
        </p:scale>
        <p:origin x="-552" y="-10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57" d="100"/>
          <a:sy n="57" d="100"/>
        </p:scale>
        <p:origin x="0" y="0"/>
      </p:cViewPr>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文本框"/>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文本框"/>
          <p:cNvSpPr>
            <a:spLocks noGrp="1"/>
          </p:cNvSpPr>
          <p:nvPr>
            <p:ph type="subTitle" idx="1"/>
          </p:nvPr>
        </p:nvSpPr>
        <p:spPr>
          <a:xfrm>
            <a:off x="1828800" y="3886199"/>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文本框"/>
          <p:cNvSpPr>
            <a:spLocks noGrp="1"/>
          </p:cNvSpPr>
          <p:nvPr>
            <p:ph type="dt" sz="half" idx="10"/>
          </p:nvPr>
        </p:nvSpPr>
        <p:spPr/>
        <p:txBody>
          <a:bodyPr/>
          <a:lstStyle/>
          <a:p>
            <a:fld id="{72514870-5082-4025-BC8A-5E070B8EB77D}" type="datetimeFigureOut">
              <a:rPr lang="zh-CN" altLang="en-US" smtClean="0"/>
              <a:pPr/>
              <a:t>2022/7/19</a:t>
            </a:fld>
            <a:endParaRPr lang="zh-CN" altLang="en-US"/>
          </a:p>
        </p:txBody>
      </p:sp>
      <p:sp>
        <p:nvSpPr>
          <p:cNvPr id="5" name="文本框"/>
          <p:cNvSpPr>
            <a:spLocks noGrp="1"/>
          </p:cNvSpPr>
          <p:nvPr>
            <p:ph type="ftr" sz="quarter" idx="11"/>
          </p:nvPr>
        </p:nvSpPr>
        <p:spPr/>
        <p:txBody>
          <a:bodyPr/>
          <a:lstStyle/>
          <a:p>
            <a:endParaRPr lang="zh-CN" altLang="en-US"/>
          </a:p>
        </p:txBody>
      </p:sp>
      <p:sp>
        <p:nvSpPr>
          <p:cNvPr id="6" name="文本框"/>
          <p:cNvSpPr>
            <a:spLocks noGrp="1"/>
          </p:cNvSpPr>
          <p:nvPr>
            <p:ph type="sldNum" sz="quarter" idx="12"/>
          </p:nvPr>
        </p:nvSpPr>
        <p:spPr/>
        <p:txBody>
          <a:bodyPr/>
          <a:lstStyle/>
          <a:p>
            <a:fld id="{3E00D155-3BB6-43CF-9AC4-BC63A66E74A9}" type="slidenum">
              <a:rPr lang="zh-CN" altLang="en-US" smtClean="0"/>
              <a:pPr/>
              <a:t>‹#›</a:t>
            </a:fld>
            <a:endParaRPr lang="zh-CN" altLang="en-US"/>
          </a:p>
        </p:txBody>
      </p:sp>
    </p:spTree>
    <p:extLst>
      <p:ext uri="{BB962C8B-B14F-4D97-AF65-F5344CB8AC3E}">
        <p14:creationId xmlns:p14="http://schemas.microsoft.com/office/powerpoint/2010/main" xmlns="" val="5397306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文本框"/>
          <p:cNvSpPr>
            <a:spLocks noGrp="1"/>
          </p:cNvSpPr>
          <p:nvPr>
            <p:ph type="title"/>
          </p:nvPr>
        </p:nvSpPr>
        <p:spPr/>
        <p:txBody>
          <a:bodyPr/>
          <a:lstStyle/>
          <a:p>
            <a:r>
              <a:rPr lang="zh-CN" altLang="en-US" smtClean="0"/>
              <a:t>单击此处编辑母版标题样式</a:t>
            </a:r>
            <a:endParaRPr lang="zh-CN" altLang="en-US"/>
          </a:p>
        </p:txBody>
      </p:sp>
      <p:sp>
        <p:nvSpPr>
          <p:cNvPr id="3" name="文本框"/>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框"/>
          <p:cNvSpPr>
            <a:spLocks noGrp="1"/>
          </p:cNvSpPr>
          <p:nvPr>
            <p:ph type="dt" sz="half" idx="10"/>
          </p:nvPr>
        </p:nvSpPr>
        <p:spPr/>
        <p:txBody>
          <a:bodyPr/>
          <a:lstStyle/>
          <a:p>
            <a:fld id="{72514870-5082-4025-BC8A-5E070B8EB77D}" type="datetimeFigureOut">
              <a:rPr lang="zh-CN" altLang="en-US" smtClean="0"/>
              <a:pPr/>
              <a:t>2022/7/19</a:t>
            </a:fld>
            <a:endParaRPr lang="zh-CN" altLang="en-US"/>
          </a:p>
        </p:txBody>
      </p:sp>
      <p:sp>
        <p:nvSpPr>
          <p:cNvPr id="5" name="文本框"/>
          <p:cNvSpPr>
            <a:spLocks noGrp="1"/>
          </p:cNvSpPr>
          <p:nvPr>
            <p:ph type="ftr" sz="quarter" idx="11"/>
          </p:nvPr>
        </p:nvSpPr>
        <p:spPr/>
        <p:txBody>
          <a:bodyPr/>
          <a:lstStyle/>
          <a:p>
            <a:endParaRPr lang="zh-CN" altLang="en-US"/>
          </a:p>
        </p:txBody>
      </p:sp>
      <p:sp>
        <p:nvSpPr>
          <p:cNvPr id="6" name="文本框"/>
          <p:cNvSpPr>
            <a:spLocks noGrp="1"/>
          </p:cNvSpPr>
          <p:nvPr>
            <p:ph type="sldNum" sz="quarter" idx="12"/>
          </p:nvPr>
        </p:nvSpPr>
        <p:spPr/>
        <p:txBody>
          <a:bodyPr/>
          <a:lstStyle/>
          <a:p>
            <a:fld id="{3E00D155-3BB6-43CF-9AC4-BC63A66E74A9}" type="slidenum">
              <a:rPr lang="zh-CN" altLang="en-US" smtClean="0"/>
              <a:pPr/>
              <a:t>‹#›</a:t>
            </a:fld>
            <a:endParaRPr lang="zh-CN" altLang="en-US"/>
          </a:p>
        </p:txBody>
      </p:sp>
    </p:spTree>
    <p:extLst>
      <p:ext uri="{BB962C8B-B14F-4D97-AF65-F5344CB8AC3E}">
        <p14:creationId xmlns:p14="http://schemas.microsoft.com/office/powerpoint/2010/main" xmlns="" val="616398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文本框"/>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框"/>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文本框"/>
          <p:cNvSpPr>
            <a:spLocks noGrp="1"/>
          </p:cNvSpPr>
          <p:nvPr>
            <p:ph type="dt" sz="half" idx="10"/>
          </p:nvPr>
        </p:nvSpPr>
        <p:spPr/>
        <p:txBody>
          <a:bodyPr/>
          <a:lstStyle/>
          <a:p>
            <a:fld id="{72514870-5082-4025-BC8A-5E070B8EB77D}" type="datetimeFigureOut">
              <a:rPr lang="zh-CN" altLang="en-US" smtClean="0"/>
              <a:pPr/>
              <a:t>2022/7/19</a:t>
            </a:fld>
            <a:endParaRPr lang="zh-CN" altLang="en-US"/>
          </a:p>
        </p:txBody>
      </p:sp>
      <p:sp>
        <p:nvSpPr>
          <p:cNvPr id="5" name="文本框"/>
          <p:cNvSpPr>
            <a:spLocks noGrp="1"/>
          </p:cNvSpPr>
          <p:nvPr>
            <p:ph type="ftr" sz="quarter" idx="11"/>
          </p:nvPr>
        </p:nvSpPr>
        <p:spPr/>
        <p:txBody>
          <a:bodyPr/>
          <a:lstStyle/>
          <a:p>
            <a:endParaRPr lang="zh-CN" altLang="en-US"/>
          </a:p>
        </p:txBody>
      </p:sp>
      <p:sp>
        <p:nvSpPr>
          <p:cNvPr id="6" name="文本框"/>
          <p:cNvSpPr>
            <a:spLocks noGrp="1"/>
          </p:cNvSpPr>
          <p:nvPr>
            <p:ph type="sldNum" sz="quarter" idx="12"/>
          </p:nvPr>
        </p:nvSpPr>
        <p:spPr/>
        <p:txBody>
          <a:bodyPr/>
          <a:lstStyle/>
          <a:p>
            <a:fld id="{3E00D155-3BB6-43CF-9AC4-BC63A66E74A9}" type="slidenum">
              <a:rPr lang="zh-CN" altLang="en-US" smtClean="0"/>
              <a:pPr/>
              <a:t>‹#›</a:t>
            </a:fld>
            <a:endParaRPr lang="zh-CN" altLang="en-US"/>
          </a:p>
        </p:txBody>
      </p:sp>
    </p:spTree>
    <p:extLst>
      <p:ext uri="{BB962C8B-B14F-4D97-AF65-F5344CB8AC3E}">
        <p14:creationId xmlns:p14="http://schemas.microsoft.com/office/powerpoint/2010/main" xmlns="" val="18910064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文本框"/>
          <p:cNvSpPr>
            <a:spLocks noGrp="1"/>
          </p:cNvSpPr>
          <p:nvPr>
            <p:ph type="title"/>
          </p:nvPr>
        </p:nvSpPr>
        <p:spPr/>
        <p:txBody>
          <a:bodyPr/>
          <a:lstStyle/>
          <a:p>
            <a:r>
              <a:rPr lang="zh-CN" altLang="en-US" smtClean="0"/>
              <a:t>单击此处编辑母版标题样式</a:t>
            </a:r>
            <a:endParaRPr lang="zh-CN" altLang="en-US"/>
          </a:p>
        </p:txBody>
      </p:sp>
      <p:sp>
        <p:nvSpPr>
          <p:cNvPr id="3" name="文本框"/>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框"/>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框"/>
          <p:cNvSpPr>
            <a:spLocks noGrp="1"/>
          </p:cNvSpPr>
          <p:nvPr>
            <p:ph type="dt" sz="half" idx="10"/>
          </p:nvPr>
        </p:nvSpPr>
        <p:spPr/>
        <p:txBody>
          <a:bodyPr/>
          <a:lstStyle/>
          <a:p>
            <a:fld id="{72514870-5082-4025-BC8A-5E070B8EB77D}" type="datetimeFigureOut">
              <a:rPr lang="zh-CN" altLang="en-US" smtClean="0"/>
              <a:pPr/>
              <a:t>2022/7/19</a:t>
            </a:fld>
            <a:endParaRPr lang="zh-CN" altLang="en-US"/>
          </a:p>
        </p:txBody>
      </p:sp>
      <p:sp>
        <p:nvSpPr>
          <p:cNvPr id="6" name="文本框"/>
          <p:cNvSpPr>
            <a:spLocks noGrp="1"/>
          </p:cNvSpPr>
          <p:nvPr>
            <p:ph type="ftr" sz="quarter" idx="11"/>
          </p:nvPr>
        </p:nvSpPr>
        <p:spPr/>
        <p:txBody>
          <a:bodyPr/>
          <a:lstStyle/>
          <a:p>
            <a:endParaRPr lang="zh-CN" altLang="en-US"/>
          </a:p>
        </p:txBody>
      </p:sp>
      <p:sp>
        <p:nvSpPr>
          <p:cNvPr id="7" name="文本框"/>
          <p:cNvSpPr>
            <a:spLocks noGrp="1"/>
          </p:cNvSpPr>
          <p:nvPr>
            <p:ph type="sldNum" sz="quarter" idx="12"/>
          </p:nvPr>
        </p:nvSpPr>
        <p:spPr/>
        <p:txBody>
          <a:bodyPr/>
          <a:lstStyle/>
          <a:p>
            <a:fld id="{3E00D155-3BB6-43CF-9AC4-BC63A66E74A9}" type="slidenum">
              <a:rPr lang="zh-CN" altLang="en-US" smtClean="0"/>
              <a:pPr/>
              <a:t>‹#›</a:t>
            </a:fld>
            <a:endParaRPr lang="zh-CN" altLang="en-US"/>
          </a:p>
        </p:txBody>
      </p:sp>
    </p:spTree>
    <p:extLst>
      <p:ext uri="{BB962C8B-B14F-4D97-AF65-F5344CB8AC3E}">
        <p14:creationId xmlns:p14="http://schemas.microsoft.com/office/powerpoint/2010/main" xmlns="" val="1629978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文本框"/>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框"/>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文本框"/>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框"/>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文本框"/>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文本框"/>
          <p:cNvSpPr>
            <a:spLocks noGrp="1"/>
          </p:cNvSpPr>
          <p:nvPr>
            <p:ph type="dt" sz="half" idx="10"/>
          </p:nvPr>
        </p:nvSpPr>
        <p:spPr/>
        <p:txBody>
          <a:bodyPr/>
          <a:lstStyle/>
          <a:p>
            <a:fld id="{72514870-5082-4025-BC8A-5E070B8EB77D}" type="datetimeFigureOut">
              <a:rPr lang="zh-CN" altLang="en-US" smtClean="0"/>
              <a:pPr/>
              <a:t>2022/7/19</a:t>
            </a:fld>
            <a:endParaRPr lang="zh-CN" altLang="en-US"/>
          </a:p>
        </p:txBody>
      </p:sp>
      <p:sp>
        <p:nvSpPr>
          <p:cNvPr id="8" name="文本框"/>
          <p:cNvSpPr>
            <a:spLocks noGrp="1"/>
          </p:cNvSpPr>
          <p:nvPr>
            <p:ph type="ftr" sz="quarter" idx="11"/>
          </p:nvPr>
        </p:nvSpPr>
        <p:spPr/>
        <p:txBody>
          <a:bodyPr/>
          <a:lstStyle/>
          <a:p>
            <a:endParaRPr lang="zh-CN" altLang="en-US"/>
          </a:p>
        </p:txBody>
      </p:sp>
      <p:sp>
        <p:nvSpPr>
          <p:cNvPr id="9" name="文本框"/>
          <p:cNvSpPr>
            <a:spLocks noGrp="1"/>
          </p:cNvSpPr>
          <p:nvPr>
            <p:ph type="sldNum" sz="quarter" idx="12"/>
          </p:nvPr>
        </p:nvSpPr>
        <p:spPr/>
        <p:txBody>
          <a:bodyPr/>
          <a:lstStyle/>
          <a:p>
            <a:fld id="{3E00D155-3BB6-43CF-9AC4-BC63A66E74A9}" type="slidenum">
              <a:rPr lang="zh-CN" altLang="en-US" smtClean="0"/>
              <a:pPr/>
              <a:t>‹#›</a:t>
            </a:fld>
            <a:endParaRPr lang="zh-CN" altLang="en-US"/>
          </a:p>
        </p:txBody>
      </p:sp>
    </p:spTree>
    <p:extLst>
      <p:ext uri="{BB962C8B-B14F-4D97-AF65-F5344CB8AC3E}">
        <p14:creationId xmlns:p14="http://schemas.microsoft.com/office/powerpoint/2010/main" xmlns="" val="601441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文本框"/>
          <p:cNvSpPr>
            <a:spLocks noGrp="1"/>
          </p:cNvSpPr>
          <p:nvPr>
            <p:ph type="title"/>
          </p:nvPr>
        </p:nvSpPr>
        <p:spPr/>
        <p:txBody>
          <a:bodyPr/>
          <a:lstStyle/>
          <a:p>
            <a:r>
              <a:rPr lang="zh-CN" altLang="en-US" smtClean="0"/>
              <a:t>单击此处编辑母版标题样式</a:t>
            </a:r>
            <a:endParaRPr lang="zh-CN" altLang="en-US"/>
          </a:p>
        </p:txBody>
      </p:sp>
      <p:sp>
        <p:nvSpPr>
          <p:cNvPr id="3" name="文本框"/>
          <p:cNvSpPr>
            <a:spLocks noGrp="1"/>
          </p:cNvSpPr>
          <p:nvPr>
            <p:ph type="dt" sz="half" idx="10"/>
          </p:nvPr>
        </p:nvSpPr>
        <p:spPr/>
        <p:txBody>
          <a:bodyPr/>
          <a:lstStyle/>
          <a:p>
            <a:fld id="{72514870-5082-4025-BC8A-5E070B8EB77D}" type="datetimeFigureOut">
              <a:rPr lang="zh-CN" altLang="en-US" smtClean="0"/>
              <a:pPr/>
              <a:t>2022/7/19</a:t>
            </a:fld>
            <a:endParaRPr lang="zh-CN" altLang="en-US"/>
          </a:p>
        </p:txBody>
      </p:sp>
      <p:sp>
        <p:nvSpPr>
          <p:cNvPr id="4" name="文本框"/>
          <p:cNvSpPr>
            <a:spLocks noGrp="1"/>
          </p:cNvSpPr>
          <p:nvPr>
            <p:ph type="ftr" sz="quarter" idx="11"/>
          </p:nvPr>
        </p:nvSpPr>
        <p:spPr/>
        <p:txBody>
          <a:bodyPr/>
          <a:lstStyle/>
          <a:p>
            <a:endParaRPr lang="zh-CN" altLang="en-US"/>
          </a:p>
        </p:txBody>
      </p:sp>
      <p:sp>
        <p:nvSpPr>
          <p:cNvPr id="5" name="文本框"/>
          <p:cNvSpPr>
            <a:spLocks noGrp="1"/>
          </p:cNvSpPr>
          <p:nvPr>
            <p:ph type="sldNum" sz="quarter" idx="12"/>
          </p:nvPr>
        </p:nvSpPr>
        <p:spPr/>
        <p:txBody>
          <a:bodyPr/>
          <a:lstStyle/>
          <a:p>
            <a:fld id="{3E00D155-3BB6-43CF-9AC4-BC63A66E74A9}" type="slidenum">
              <a:rPr lang="zh-CN" altLang="en-US" smtClean="0"/>
              <a:pPr/>
              <a:t>‹#›</a:t>
            </a:fld>
            <a:endParaRPr lang="zh-CN" altLang="en-US"/>
          </a:p>
        </p:txBody>
      </p:sp>
    </p:spTree>
    <p:extLst>
      <p:ext uri="{BB962C8B-B14F-4D97-AF65-F5344CB8AC3E}">
        <p14:creationId xmlns:p14="http://schemas.microsoft.com/office/powerpoint/2010/main" xmlns="" val="1949709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文本框"/>
          <p:cNvSpPr>
            <a:spLocks noGrp="1"/>
          </p:cNvSpPr>
          <p:nvPr>
            <p:ph type="dt" sz="half" idx="10"/>
          </p:nvPr>
        </p:nvSpPr>
        <p:spPr/>
        <p:txBody>
          <a:bodyPr/>
          <a:lstStyle/>
          <a:p>
            <a:fld id="{72514870-5082-4025-BC8A-5E070B8EB77D}" type="datetimeFigureOut">
              <a:rPr lang="zh-CN" altLang="en-US" smtClean="0"/>
              <a:pPr/>
              <a:t>2022/7/19</a:t>
            </a:fld>
            <a:endParaRPr lang="zh-CN" altLang="en-US"/>
          </a:p>
        </p:txBody>
      </p:sp>
      <p:sp>
        <p:nvSpPr>
          <p:cNvPr id="3" name="文本框"/>
          <p:cNvSpPr>
            <a:spLocks noGrp="1"/>
          </p:cNvSpPr>
          <p:nvPr>
            <p:ph type="ftr" sz="quarter" idx="11"/>
          </p:nvPr>
        </p:nvSpPr>
        <p:spPr/>
        <p:txBody>
          <a:bodyPr/>
          <a:lstStyle/>
          <a:p>
            <a:endParaRPr lang="zh-CN" altLang="en-US"/>
          </a:p>
        </p:txBody>
      </p:sp>
      <p:sp>
        <p:nvSpPr>
          <p:cNvPr id="4" name="文本框"/>
          <p:cNvSpPr>
            <a:spLocks noGrp="1"/>
          </p:cNvSpPr>
          <p:nvPr>
            <p:ph type="sldNum" sz="quarter" idx="12"/>
          </p:nvPr>
        </p:nvSpPr>
        <p:spPr/>
        <p:txBody>
          <a:bodyPr/>
          <a:lstStyle/>
          <a:p>
            <a:fld id="{3E00D155-3BB6-43CF-9AC4-BC63A66E74A9}" type="slidenum">
              <a:rPr lang="zh-CN" altLang="en-US" smtClean="0"/>
              <a:pPr/>
              <a:t>‹#›</a:t>
            </a:fld>
            <a:endParaRPr lang="zh-CN" altLang="en-US"/>
          </a:p>
        </p:txBody>
      </p:sp>
    </p:spTree>
    <p:extLst>
      <p:ext uri="{BB962C8B-B14F-4D97-AF65-F5344CB8AC3E}">
        <p14:creationId xmlns:p14="http://schemas.microsoft.com/office/powerpoint/2010/main" xmlns="" val="9420823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文本框"/>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文本框"/>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框"/>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文本框"/>
          <p:cNvSpPr>
            <a:spLocks noGrp="1"/>
          </p:cNvSpPr>
          <p:nvPr>
            <p:ph type="dt" sz="half" idx="10"/>
          </p:nvPr>
        </p:nvSpPr>
        <p:spPr/>
        <p:txBody>
          <a:bodyPr/>
          <a:lstStyle/>
          <a:p>
            <a:fld id="{72514870-5082-4025-BC8A-5E070B8EB77D}" type="datetimeFigureOut">
              <a:rPr lang="zh-CN" altLang="en-US" smtClean="0"/>
              <a:pPr/>
              <a:t>2022/7/19</a:t>
            </a:fld>
            <a:endParaRPr lang="zh-CN" altLang="en-US"/>
          </a:p>
        </p:txBody>
      </p:sp>
      <p:sp>
        <p:nvSpPr>
          <p:cNvPr id="6" name="文本框"/>
          <p:cNvSpPr>
            <a:spLocks noGrp="1"/>
          </p:cNvSpPr>
          <p:nvPr>
            <p:ph type="ftr" sz="quarter" idx="11"/>
          </p:nvPr>
        </p:nvSpPr>
        <p:spPr/>
        <p:txBody>
          <a:bodyPr/>
          <a:lstStyle/>
          <a:p>
            <a:endParaRPr lang="zh-CN" altLang="en-US"/>
          </a:p>
        </p:txBody>
      </p:sp>
      <p:sp>
        <p:nvSpPr>
          <p:cNvPr id="7" name="文本框"/>
          <p:cNvSpPr>
            <a:spLocks noGrp="1"/>
          </p:cNvSpPr>
          <p:nvPr>
            <p:ph type="sldNum" sz="quarter" idx="12"/>
          </p:nvPr>
        </p:nvSpPr>
        <p:spPr/>
        <p:txBody>
          <a:bodyPr/>
          <a:lstStyle/>
          <a:p>
            <a:fld id="{3E00D155-3BB6-43CF-9AC4-BC63A66E74A9}" type="slidenum">
              <a:rPr lang="zh-CN" altLang="en-US" smtClean="0"/>
              <a:pPr/>
              <a:t>‹#›</a:t>
            </a:fld>
            <a:endParaRPr lang="zh-CN" altLang="en-US"/>
          </a:p>
        </p:txBody>
      </p:sp>
    </p:spTree>
    <p:extLst>
      <p:ext uri="{BB962C8B-B14F-4D97-AF65-F5344CB8AC3E}">
        <p14:creationId xmlns:p14="http://schemas.microsoft.com/office/powerpoint/2010/main" xmlns="" val="18231817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文本框"/>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文本框"/>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框"/>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文本框"/>
          <p:cNvSpPr>
            <a:spLocks noGrp="1"/>
          </p:cNvSpPr>
          <p:nvPr>
            <p:ph type="dt" sz="half" idx="10"/>
          </p:nvPr>
        </p:nvSpPr>
        <p:spPr/>
        <p:txBody>
          <a:bodyPr/>
          <a:lstStyle/>
          <a:p>
            <a:fld id="{72514870-5082-4025-BC8A-5E070B8EB77D}" type="datetimeFigureOut">
              <a:rPr lang="zh-CN" altLang="en-US" smtClean="0"/>
              <a:pPr/>
              <a:t>2022/7/19</a:t>
            </a:fld>
            <a:endParaRPr lang="zh-CN" altLang="en-US"/>
          </a:p>
        </p:txBody>
      </p:sp>
      <p:sp>
        <p:nvSpPr>
          <p:cNvPr id="6" name="文本框"/>
          <p:cNvSpPr>
            <a:spLocks noGrp="1"/>
          </p:cNvSpPr>
          <p:nvPr>
            <p:ph type="ftr" sz="quarter" idx="11"/>
          </p:nvPr>
        </p:nvSpPr>
        <p:spPr/>
        <p:txBody>
          <a:bodyPr/>
          <a:lstStyle/>
          <a:p>
            <a:endParaRPr lang="zh-CN" altLang="en-US"/>
          </a:p>
        </p:txBody>
      </p:sp>
      <p:sp>
        <p:nvSpPr>
          <p:cNvPr id="7" name="文本框"/>
          <p:cNvSpPr>
            <a:spLocks noGrp="1"/>
          </p:cNvSpPr>
          <p:nvPr>
            <p:ph type="sldNum" sz="quarter" idx="12"/>
          </p:nvPr>
        </p:nvSpPr>
        <p:spPr/>
        <p:txBody>
          <a:bodyPr/>
          <a:lstStyle/>
          <a:p>
            <a:fld id="{3E00D155-3BB6-43CF-9AC4-BC63A66E74A9}" type="slidenum">
              <a:rPr lang="zh-CN" altLang="en-US" smtClean="0"/>
              <a:pPr/>
              <a:t>‹#›</a:t>
            </a:fld>
            <a:endParaRPr lang="zh-CN" altLang="en-US"/>
          </a:p>
        </p:txBody>
      </p:sp>
    </p:spTree>
    <p:extLst>
      <p:ext uri="{BB962C8B-B14F-4D97-AF65-F5344CB8AC3E}">
        <p14:creationId xmlns:p14="http://schemas.microsoft.com/office/powerpoint/2010/main" xmlns="" val="2084299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文本框"/>
          <p:cNvSpPr>
            <a:spLocks noGrp="1"/>
          </p:cNvSpPr>
          <p:nvPr>
            <p:ph type="title"/>
          </p:nvPr>
        </p:nvSpPr>
        <p:spPr/>
        <p:txBody>
          <a:bodyPr/>
          <a:lstStyle/>
          <a:p>
            <a:r>
              <a:rPr lang="zh-CN" altLang="en-US" smtClean="0"/>
              <a:t>单击此处编辑母版标题样式</a:t>
            </a:r>
            <a:endParaRPr lang="zh-CN" altLang="en-US"/>
          </a:p>
        </p:txBody>
      </p:sp>
      <p:sp>
        <p:nvSpPr>
          <p:cNvPr id="3" name="文本框"/>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框"/>
          <p:cNvSpPr>
            <a:spLocks noGrp="1"/>
          </p:cNvSpPr>
          <p:nvPr>
            <p:ph type="dt" sz="half" idx="10"/>
          </p:nvPr>
        </p:nvSpPr>
        <p:spPr/>
        <p:txBody>
          <a:bodyPr/>
          <a:lstStyle/>
          <a:p>
            <a:fld id="{72514870-5082-4025-BC8A-5E070B8EB77D}" type="datetimeFigureOut">
              <a:rPr lang="zh-CN" altLang="en-US" smtClean="0"/>
              <a:pPr/>
              <a:t>2022/7/19</a:t>
            </a:fld>
            <a:endParaRPr lang="zh-CN" altLang="en-US"/>
          </a:p>
        </p:txBody>
      </p:sp>
      <p:sp>
        <p:nvSpPr>
          <p:cNvPr id="5" name="文本框"/>
          <p:cNvSpPr>
            <a:spLocks noGrp="1"/>
          </p:cNvSpPr>
          <p:nvPr>
            <p:ph type="ftr" sz="quarter" idx="11"/>
          </p:nvPr>
        </p:nvSpPr>
        <p:spPr/>
        <p:txBody>
          <a:bodyPr/>
          <a:lstStyle/>
          <a:p>
            <a:endParaRPr lang="zh-CN" altLang="en-US"/>
          </a:p>
        </p:txBody>
      </p:sp>
      <p:sp>
        <p:nvSpPr>
          <p:cNvPr id="6" name="文本框"/>
          <p:cNvSpPr>
            <a:spLocks noGrp="1"/>
          </p:cNvSpPr>
          <p:nvPr>
            <p:ph type="sldNum" sz="quarter" idx="12"/>
          </p:nvPr>
        </p:nvSpPr>
        <p:spPr/>
        <p:txBody>
          <a:bodyPr/>
          <a:lstStyle/>
          <a:p>
            <a:fld id="{3E00D155-3BB6-43CF-9AC4-BC63A66E74A9}" type="slidenum">
              <a:rPr lang="zh-CN" altLang="en-US" smtClean="0"/>
              <a:pPr/>
              <a:t>‹#›</a:t>
            </a:fld>
            <a:endParaRPr lang="zh-CN" altLang="en-US"/>
          </a:p>
        </p:txBody>
      </p:sp>
    </p:spTree>
    <p:extLst>
      <p:ext uri="{BB962C8B-B14F-4D97-AF65-F5344CB8AC3E}">
        <p14:creationId xmlns:p14="http://schemas.microsoft.com/office/powerpoint/2010/main" xmlns="" val="16342459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文本框"/>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文本框"/>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框"/>
          <p:cNvSpPr>
            <a:spLocks noGrp="1"/>
          </p:cNvSpPr>
          <p:nvPr>
            <p:ph type="dt" sz="half" idx="10"/>
          </p:nvPr>
        </p:nvSpPr>
        <p:spPr/>
        <p:txBody>
          <a:bodyPr/>
          <a:lstStyle/>
          <a:p>
            <a:fld id="{72514870-5082-4025-BC8A-5E070B8EB77D}" type="datetimeFigureOut">
              <a:rPr lang="zh-CN" altLang="en-US" smtClean="0"/>
              <a:pPr/>
              <a:t>2022/7/19</a:t>
            </a:fld>
            <a:endParaRPr lang="zh-CN" altLang="en-US"/>
          </a:p>
        </p:txBody>
      </p:sp>
      <p:sp>
        <p:nvSpPr>
          <p:cNvPr id="5" name="文本框"/>
          <p:cNvSpPr>
            <a:spLocks noGrp="1"/>
          </p:cNvSpPr>
          <p:nvPr>
            <p:ph type="ftr" sz="quarter" idx="11"/>
          </p:nvPr>
        </p:nvSpPr>
        <p:spPr/>
        <p:txBody>
          <a:bodyPr/>
          <a:lstStyle/>
          <a:p>
            <a:endParaRPr lang="zh-CN" altLang="en-US"/>
          </a:p>
        </p:txBody>
      </p:sp>
      <p:sp>
        <p:nvSpPr>
          <p:cNvPr id="6" name="文本框"/>
          <p:cNvSpPr>
            <a:spLocks noGrp="1"/>
          </p:cNvSpPr>
          <p:nvPr>
            <p:ph type="sldNum" sz="quarter" idx="12"/>
          </p:nvPr>
        </p:nvSpPr>
        <p:spPr/>
        <p:txBody>
          <a:bodyPr/>
          <a:lstStyle/>
          <a:p>
            <a:fld id="{3E00D155-3BB6-43CF-9AC4-BC63A66E74A9}" type="slidenum">
              <a:rPr lang="zh-CN" altLang="en-US" smtClean="0"/>
              <a:pPr/>
              <a:t>‹#›</a:t>
            </a:fld>
            <a:endParaRPr lang="zh-CN" altLang="en-US"/>
          </a:p>
        </p:txBody>
      </p:sp>
    </p:spTree>
    <p:extLst>
      <p:ext uri="{BB962C8B-B14F-4D97-AF65-F5344CB8AC3E}">
        <p14:creationId xmlns:p14="http://schemas.microsoft.com/office/powerpoint/2010/main" xmlns="" val="8220676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自定义版式">
    <p:bg>
      <p:bgPr>
        <a:gradFill>
          <a:gsLst>
            <a:gs pos="0">
              <a:srgbClr val="B7B7B7"/>
            </a:gs>
            <a:gs pos="100000">
              <a:srgbClr val="FFFFFF"/>
            </a:gs>
          </a:gsLst>
          <a:lin ang="5400000" scaled="1"/>
        </a:gradFill>
        <a:effectLst/>
      </p:bgPr>
    </p:bg>
    <p:spTree>
      <p:nvGrpSpPr>
        <p:cNvPr id="1" name=""/>
        <p:cNvGrpSpPr/>
        <p:nvPr/>
      </p:nvGrpSpPr>
      <p:grpSpPr>
        <a:xfrm>
          <a:off x="0" y="0"/>
          <a:ext cx="0" cy="0"/>
          <a:chOff x="0" y="0"/>
          <a:chExt cx="0" cy="0"/>
        </a:xfrm>
      </p:grpSpPr>
      <p:pic>
        <p:nvPicPr>
          <p:cNvPr id="14" name="图片" descr="\\DROBO-FS\QuickDrops\JB\PPTX NG\Droplets\LightingOverlay.png"/>
          <p:cNvPicPr>
            <a:picLocks noChangeAspect="1"/>
          </p:cNvPicPr>
          <p:nvPr/>
        </p:nvPicPr>
        <p:blipFill>
          <a:blip r:embed="rId2" cstate="print"/>
          <a:stretch>
            <a:fillRect/>
          </a:stretch>
        </p:blipFill>
        <p:spPr>
          <a:xfrm>
            <a:off x="0" y="-1"/>
            <a:ext cx="12192004" cy="6858001"/>
          </a:xfrm>
          <a:prstGeom prst="rect">
            <a:avLst/>
          </a:prstGeom>
          <a:noFill/>
          <a:ln w="12700" cap="flat" cmpd="sng">
            <a:noFill/>
            <a:prstDash val="solid"/>
            <a:miter/>
          </a:ln>
        </p:spPr>
      </p:pic>
      <p:pic>
        <p:nvPicPr>
          <p:cNvPr id="8" name="图片" descr="Droplets-HD-Content-R1d.png"/>
          <p:cNvPicPr>
            <a:picLocks noChangeAspect="1"/>
          </p:cNvPicPr>
          <p:nvPr/>
        </p:nvPicPr>
        <p:blipFill>
          <a:blip r:embed="rId3" cstate="print"/>
          <a:stretch>
            <a:fillRect/>
          </a:stretch>
        </p:blipFill>
        <p:spPr>
          <a:xfrm>
            <a:off x="0" y="0"/>
            <a:ext cx="12192000" cy="6858000"/>
          </a:xfrm>
          <a:prstGeom prst="rect">
            <a:avLst/>
          </a:prstGeom>
          <a:noFill/>
          <a:ln w="12700" cap="flat" cmpd="sng">
            <a:noFill/>
            <a:prstDash val="solid"/>
            <a:miter/>
          </a:ln>
        </p:spPr>
      </p:pic>
      <p:sp>
        <p:nvSpPr>
          <p:cNvPr id="9" name="文本框"/>
          <p:cNvSpPr>
            <a:spLocks noGrp="1"/>
          </p:cNvSpPr>
          <p:nvPr>
            <p:ph type="title"/>
          </p:nvPr>
        </p:nvSpPr>
        <p:spPr>
          <a:xfrm>
            <a:off x="913775" y="618517"/>
            <a:ext cx="10364450" cy="1596177"/>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r>
              <a:rPr lang="en-US" altLang="zh-CN"/>
              <a:t>Click to edit Master title style</a:t>
            </a:r>
            <a:endParaRPr lang="zh-CN" altLang="en-US"/>
          </a:p>
        </p:txBody>
      </p:sp>
      <p:sp>
        <p:nvSpPr>
          <p:cNvPr id="10" name="文本框"/>
          <p:cNvSpPr>
            <a:spLocks noGrp="1"/>
          </p:cNvSpPr>
          <p:nvPr>
            <p:ph type="body"/>
          </p:nvPr>
        </p:nvSpPr>
        <p:spPr>
          <a:xfrm>
            <a:off x="913774" y="2367092"/>
            <a:ext cx="10363826" cy="3424107"/>
          </a:xfrm>
          <a:prstGeom prst="rect">
            <a:avLst/>
          </a:prstGeom>
          <a:noFill/>
          <a:ln w="12700" cap="flat" cmpd="sng">
            <a:noFill/>
            <a:prstDash val="solid"/>
            <a:miter/>
          </a:ln>
        </p:spPr>
        <p:txBody>
          <a:bodyPr vert="horz" wrap="square" lIns="91440" tIns="45720" rIns="91440" bIns="45720" anchor="t" anchorCtr="0">
            <a:prstTxWarp prst="textNoShape">
              <a:avLst/>
            </a:prstTxWarp>
          </a:bodyPr>
          <a:lstStyle/>
          <a:p>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11" name="文本框"/>
          <p:cNvSpPr>
            <a:spLocks noGrp="1"/>
          </p:cNvSpPr>
          <p:nvPr>
            <p:ph type="dt" idx="10"/>
          </p:nvPr>
        </p:nvSpPr>
        <p:spPr>
          <a:xfrm>
            <a:off x="7678737" y="5883275"/>
            <a:ext cx="2743200" cy="365125"/>
          </a:xfrm>
          <a:prstGeom prst="rect">
            <a:avLst/>
          </a:prstGeom>
          <a:noFill/>
          <a:ln cap="flat" cmpd="sng">
            <a:noFill/>
            <a:prstDash val="solid"/>
            <a:miter/>
          </a:ln>
        </p:spPr>
        <p:txBody>
          <a:bodyPr vert="horz" wrap="square" lIns="91440" tIns="45720" rIns="91440" bIns="45720" anchor="ctr" anchorCtr="0">
            <a:prstTxWarp prst="textNoShape">
              <a:avLst/>
            </a:prstTxWarp>
          </a:bodyPr>
          <a:lstStyle/>
          <a:p>
            <a:pPr algn="r"/>
            <a:endParaRPr lang="zh-CN" altLang="en-US" sz="1000">
              <a:solidFill>
                <a:schemeClr val="tx1"/>
              </a:solidFill>
              <a:latin typeface="Tw Cen MT" charset="0"/>
              <a:ea typeface="宋体" charset="0"/>
              <a:cs typeface="Tw Cen MT" charset="0"/>
            </a:endParaRPr>
          </a:p>
        </p:txBody>
      </p:sp>
      <p:sp>
        <p:nvSpPr>
          <p:cNvPr id="12" name="文本框"/>
          <p:cNvSpPr>
            <a:spLocks noGrp="1"/>
          </p:cNvSpPr>
          <p:nvPr>
            <p:ph type="ftr"/>
          </p:nvPr>
        </p:nvSpPr>
        <p:spPr>
          <a:xfrm>
            <a:off x="913774" y="5883275"/>
            <a:ext cx="6672887" cy="365125"/>
          </a:xfrm>
          <a:prstGeom prst="rect">
            <a:avLst/>
          </a:prstGeom>
          <a:noFill/>
          <a:ln cap="flat" cmpd="sng">
            <a:noFill/>
            <a:prstDash val="solid"/>
            <a:miter/>
          </a:ln>
        </p:spPr>
        <p:txBody>
          <a:bodyPr vert="horz" wrap="square" lIns="91440" tIns="45720" rIns="91440" bIns="45720" anchor="ctr" anchorCtr="0">
            <a:prstTxWarp prst="textNoShape">
              <a:avLst/>
            </a:prstTxWarp>
          </a:bodyPr>
          <a:lstStyle/>
          <a:p>
            <a:pPr algn="l"/>
            <a:endParaRPr lang="zh-CN" altLang="en-US" sz="1000">
              <a:solidFill>
                <a:schemeClr val="tx1"/>
              </a:solidFill>
              <a:latin typeface="Tw Cen MT" charset="0"/>
              <a:ea typeface="宋体" charset="0"/>
              <a:cs typeface="Tw Cen MT" charset="0"/>
            </a:endParaRPr>
          </a:p>
        </p:txBody>
      </p:sp>
      <p:sp>
        <p:nvSpPr>
          <p:cNvPr id="13" name="文本框"/>
          <p:cNvSpPr>
            <a:spLocks noGrp="1"/>
          </p:cNvSpPr>
          <p:nvPr>
            <p:ph type="sldNum"/>
          </p:nvPr>
        </p:nvSpPr>
        <p:spPr>
          <a:xfrm>
            <a:off x="10514011" y="5883275"/>
            <a:ext cx="764215" cy="365125"/>
          </a:xfrm>
          <a:prstGeom prst="rect">
            <a:avLst/>
          </a:prstGeom>
          <a:noFill/>
          <a:ln cap="flat" cmpd="sng">
            <a:noFill/>
            <a:prstDash val="solid"/>
            <a:miter/>
          </a:ln>
        </p:spPr>
        <p:txBody>
          <a:bodyPr vert="horz" wrap="square" lIns="91440" tIns="45720" rIns="91440" bIns="45720" anchor="ctr" anchorCtr="0">
            <a:prstTxWarp prst="textNoShape">
              <a:avLst/>
            </a:prstTxWarp>
          </a:bodyPr>
          <a:lstStyle/>
          <a:p>
            <a:pPr algn="r"/>
            <a:fld id="{CAD2D6BD-DE1B-4B5F-8B41-2702339687B9}" type="slidenum">
              <a:rPr lang="en-US" altLang="zh-CN" sz="1000" b="0" i="0" u="none" strike="noStrike" kern="1200" cap="none" spc="0" baseline="0">
                <a:solidFill>
                  <a:schemeClr val="tx1"/>
                </a:solidFill>
                <a:latin typeface="Tw Cen MT" charset="0"/>
                <a:ea typeface="宋体" charset="0"/>
                <a:cs typeface="Tw Cen MT" charset="0"/>
              </a:rPr>
              <a:pPr algn="r"/>
              <a:t>‹#›</a:t>
            </a:fld>
            <a:endParaRPr lang="zh-CN" altLang="en-US" sz="1000">
              <a:solidFill>
                <a:schemeClr val="tx1"/>
              </a:solidFill>
              <a:latin typeface="Tw Cen MT" charset="0"/>
              <a:ea typeface="宋体" charset="0"/>
              <a:cs typeface="Tw Cen MT" charset="0"/>
            </a:endParaRPr>
          </a:p>
        </p:txBody>
      </p:sp>
    </p:spTree>
    <p:extLst>
      <p:ext uri="{BB962C8B-B14F-4D97-AF65-F5344CB8AC3E}">
        <p14:creationId xmlns:p14="http://schemas.microsoft.com/office/powerpoint/2010/main" xmlns="" val="17681351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自定义版式">
    <p:bg>
      <p:bgPr>
        <a:gradFill>
          <a:gsLst>
            <a:gs pos="0">
              <a:srgbClr val="B7B7B7"/>
            </a:gs>
            <a:gs pos="100000">
              <a:srgbClr val="FFFFFF"/>
            </a:gs>
          </a:gsLst>
          <a:lin ang="5400000" scaled="1"/>
        </a:gradFill>
        <a:effectLst/>
      </p:bgPr>
    </p:bg>
    <p:spTree>
      <p:nvGrpSpPr>
        <p:cNvPr id="1" name=""/>
        <p:cNvGrpSpPr/>
        <p:nvPr/>
      </p:nvGrpSpPr>
      <p:grpSpPr>
        <a:xfrm>
          <a:off x="0" y="0"/>
          <a:ext cx="0" cy="0"/>
          <a:chOff x="0" y="0"/>
          <a:chExt cx="0" cy="0"/>
        </a:xfrm>
      </p:grpSpPr>
      <p:pic>
        <p:nvPicPr>
          <p:cNvPr id="21" name="图片" descr="\\DROBO-FS\QuickDrops\JB\PPTX NG\Droplets\LightingOverlay.png"/>
          <p:cNvPicPr>
            <a:picLocks noChangeAspect="1"/>
          </p:cNvPicPr>
          <p:nvPr/>
        </p:nvPicPr>
        <p:blipFill>
          <a:blip r:embed="rId2" cstate="print"/>
          <a:stretch>
            <a:fillRect/>
          </a:stretch>
        </p:blipFill>
        <p:spPr>
          <a:xfrm>
            <a:off x="0" y="-1"/>
            <a:ext cx="12192004" cy="6858001"/>
          </a:xfrm>
          <a:prstGeom prst="rect">
            <a:avLst/>
          </a:prstGeom>
          <a:noFill/>
          <a:ln w="12700" cap="flat" cmpd="sng">
            <a:noFill/>
            <a:prstDash val="solid"/>
            <a:miter/>
          </a:ln>
        </p:spPr>
      </p:pic>
      <p:pic>
        <p:nvPicPr>
          <p:cNvPr id="17" name="图片" descr="Droplets-HD-Content-R1d.png"/>
          <p:cNvPicPr>
            <a:picLocks noChangeAspect="1"/>
          </p:cNvPicPr>
          <p:nvPr/>
        </p:nvPicPr>
        <p:blipFill>
          <a:blip r:embed="rId3" cstate="print"/>
          <a:stretch>
            <a:fillRect/>
          </a:stretch>
        </p:blipFill>
        <p:spPr>
          <a:xfrm>
            <a:off x="0" y="0"/>
            <a:ext cx="12192000" cy="6858000"/>
          </a:xfrm>
          <a:prstGeom prst="rect">
            <a:avLst/>
          </a:prstGeom>
          <a:noFill/>
          <a:ln w="12700" cap="flat" cmpd="sng">
            <a:noFill/>
            <a:prstDash val="solid"/>
            <a:miter/>
          </a:ln>
        </p:spPr>
      </p:pic>
      <p:sp>
        <p:nvSpPr>
          <p:cNvPr id="18" name="文本框"/>
          <p:cNvSpPr>
            <a:spLocks noGrp="1"/>
          </p:cNvSpPr>
          <p:nvPr>
            <p:ph type="dt" idx="10"/>
          </p:nvPr>
        </p:nvSpPr>
        <p:spPr>
          <a:xfrm>
            <a:off x="7678737" y="5883275"/>
            <a:ext cx="2743200" cy="365125"/>
          </a:xfrm>
          <a:prstGeom prst="rect">
            <a:avLst/>
          </a:prstGeom>
          <a:noFill/>
          <a:ln cap="flat" cmpd="sng">
            <a:noFill/>
            <a:prstDash val="solid"/>
            <a:miter/>
          </a:ln>
        </p:spPr>
        <p:txBody>
          <a:bodyPr vert="horz" wrap="square" lIns="91440" tIns="45720" rIns="91440" bIns="45720" anchor="ctr" anchorCtr="0">
            <a:prstTxWarp prst="textNoShape">
              <a:avLst/>
            </a:prstTxWarp>
          </a:bodyPr>
          <a:lstStyle/>
          <a:p>
            <a:pPr algn="r"/>
            <a:endParaRPr lang="zh-CN" altLang="en-US" sz="1000">
              <a:solidFill>
                <a:schemeClr val="tx1"/>
              </a:solidFill>
              <a:latin typeface="Tw Cen MT" charset="0"/>
              <a:ea typeface="宋体" charset="0"/>
              <a:cs typeface="Tw Cen MT" charset="0"/>
            </a:endParaRPr>
          </a:p>
        </p:txBody>
      </p:sp>
      <p:sp>
        <p:nvSpPr>
          <p:cNvPr id="19" name="文本框"/>
          <p:cNvSpPr>
            <a:spLocks noGrp="1"/>
          </p:cNvSpPr>
          <p:nvPr>
            <p:ph type="ftr"/>
          </p:nvPr>
        </p:nvSpPr>
        <p:spPr>
          <a:xfrm>
            <a:off x="913774" y="5883275"/>
            <a:ext cx="6672887" cy="365125"/>
          </a:xfrm>
          <a:prstGeom prst="rect">
            <a:avLst/>
          </a:prstGeom>
          <a:noFill/>
          <a:ln cap="flat" cmpd="sng">
            <a:noFill/>
            <a:prstDash val="solid"/>
            <a:miter/>
          </a:ln>
        </p:spPr>
        <p:txBody>
          <a:bodyPr vert="horz" wrap="square" lIns="91440" tIns="45720" rIns="91440" bIns="45720" anchor="ctr" anchorCtr="0">
            <a:prstTxWarp prst="textNoShape">
              <a:avLst/>
            </a:prstTxWarp>
          </a:bodyPr>
          <a:lstStyle/>
          <a:p>
            <a:pPr algn="l"/>
            <a:endParaRPr lang="zh-CN" altLang="en-US" sz="1000">
              <a:solidFill>
                <a:schemeClr val="tx1"/>
              </a:solidFill>
              <a:latin typeface="Tw Cen MT" charset="0"/>
              <a:ea typeface="宋体" charset="0"/>
              <a:cs typeface="Tw Cen MT" charset="0"/>
            </a:endParaRPr>
          </a:p>
        </p:txBody>
      </p:sp>
      <p:sp>
        <p:nvSpPr>
          <p:cNvPr id="20" name="文本框"/>
          <p:cNvSpPr>
            <a:spLocks noGrp="1"/>
          </p:cNvSpPr>
          <p:nvPr>
            <p:ph type="sldNum"/>
          </p:nvPr>
        </p:nvSpPr>
        <p:spPr>
          <a:xfrm>
            <a:off x="10514011" y="5883275"/>
            <a:ext cx="764215" cy="365125"/>
          </a:xfrm>
          <a:prstGeom prst="rect">
            <a:avLst/>
          </a:prstGeom>
          <a:noFill/>
          <a:ln cap="flat" cmpd="sng">
            <a:noFill/>
            <a:prstDash val="solid"/>
            <a:miter/>
          </a:ln>
        </p:spPr>
        <p:txBody>
          <a:bodyPr vert="horz" wrap="square" lIns="91440" tIns="45720" rIns="91440" bIns="45720" anchor="ctr" anchorCtr="0">
            <a:prstTxWarp prst="textNoShape">
              <a:avLst/>
            </a:prstTxWarp>
          </a:bodyPr>
          <a:lstStyle/>
          <a:p>
            <a:pPr algn="r"/>
            <a:fld id="{CAD2D6BD-DE1B-4B5F-8B41-2702339687B9}" type="slidenum">
              <a:rPr lang="en-US" altLang="zh-CN" sz="1000" b="0" i="0" u="none" strike="noStrike" kern="1200" cap="none" spc="0" baseline="0">
                <a:solidFill>
                  <a:schemeClr val="tx1"/>
                </a:solidFill>
                <a:latin typeface="Tw Cen MT" charset="0"/>
                <a:ea typeface="宋体" charset="0"/>
                <a:cs typeface="Tw Cen MT" charset="0"/>
              </a:rPr>
              <a:pPr algn="r"/>
              <a:t>‹#›</a:t>
            </a:fld>
            <a:endParaRPr lang="zh-CN" altLang="en-US" sz="1000">
              <a:solidFill>
                <a:schemeClr val="tx1"/>
              </a:solidFill>
              <a:latin typeface="Tw Cen MT" charset="0"/>
              <a:ea typeface="宋体" charset="0"/>
              <a:cs typeface="Tw Cen MT" charset="0"/>
            </a:endParaRPr>
          </a:p>
        </p:txBody>
      </p:sp>
    </p:spTree>
    <p:extLst>
      <p:ext uri="{BB962C8B-B14F-4D97-AF65-F5344CB8AC3E}">
        <p14:creationId xmlns:p14="http://schemas.microsoft.com/office/powerpoint/2010/main" xmlns="" val="7291689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自定义版式">
    <p:bg>
      <p:bgPr>
        <a:gradFill>
          <a:gsLst>
            <a:gs pos="0">
              <a:srgbClr val="B7B7B7"/>
            </a:gs>
            <a:gs pos="100000">
              <a:srgbClr val="FFFFFF"/>
            </a:gs>
          </a:gsLst>
          <a:lin ang="5400000" scaled="1"/>
        </a:gradFill>
        <a:effectLst/>
      </p:bgPr>
    </p:bg>
    <p:spTree>
      <p:nvGrpSpPr>
        <p:cNvPr id="1" name=""/>
        <p:cNvGrpSpPr/>
        <p:nvPr/>
      </p:nvGrpSpPr>
      <p:grpSpPr>
        <a:xfrm>
          <a:off x="0" y="0"/>
          <a:ext cx="0" cy="0"/>
          <a:chOff x="0" y="0"/>
          <a:chExt cx="0" cy="0"/>
        </a:xfrm>
      </p:grpSpPr>
      <p:pic>
        <p:nvPicPr>
          <p:cNvPr id="35" name="图片" descr="\\DROBO-FS\QuickDrops\JB\PPTX NG\Droplets\LightingOverlay.png"/>
          <p:cNvPicPr>
            <a:picLocks noChangeAspect="1"/>
          </p:cNvPicPr>
          <p:nvPr/>
        </p:nvPicPr>
        <p:blipFill>
          <a:blip r:embed="rId2" cstate="print"/>
          <a:stretch>
            <a:fillRect/>
          </a:stretch>
        </p:blipFill>
        <p:spPr>
          <a:xfrm>
            <a:off x="0" y="-1"/>
            <a:ext cx="12192004" cy="6858001"/>
          </a:xfrm>
          <a:prstGeom prst="rect">
            <a:avLst/>
          </a:prstGeom>
          <a:noFill/>
          <a:ln w="12700" cap="flat" cmpd="sng">
            <a:noFill/>
            <a:prstDash val="solid"/>
            <a:miter/>
          </a:ln>
        </p:spPr>
      </p:pic>
      <p:pic>
        <p:nvPicPr>
          <p:cNvPr id="30" name="图片" descr="Droplets-HD-Content-R1d.png"/>
          <p:cNvPicPr>
            <a:picLocks noChangeAspect="1"/>
          </p:cNvPicPr>
          <p:nvPr/>
        </p:nvPicPr>
        <p:blipFill>
          <a:blip r:embed="rId3" cstate="print"/>
          <a:stretch>
            <a:fillRect/>
          </a:stretch>
        </p:blipFill>
        <p:spPr>
          <a:xfrm>
            <a:off x="0" y="0"/>
            <a:ext cx="12192000" cy="6858000"/>
          </a:xfrm>
          <a:prstGeom prst="rect">
            <a:avLst/>
          </a:prstGeom>
          <a:noFill/>
          <a:ln w="12700" cap="flat" cmpd="sng">
            <a:noFill/>
            <a:prstDash val="solid"/>
            <a:miter/>
          </a:ln>
        </p:spPr>
      </p:pic>
      <p:sp>
        <p:nvSpPr>
          <p:cNvPr id="31" name="文本框"/>
          <p:cNvSpPr>
            <a:spLocks noGrp="1"/>
          </p:cNvSpPr>
          <p:nvPr>
            <p:ph type="title"/>
          </p:nvPr>
        </p:nvSpPr>
        <p:spPr>
          <a:xfrm>
            <a:off x="913775" y="618517"/>
            <a:ext cx="10364450" cy="1596177"/>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r>
              <a:rPr lang="en-US" altLang="zh-CN"/>
              <a:t>Click to edit Master title style</a:t>
            </a:r>
            <a:endParaRPr lang="zh-CN" altLang="en-US"/>
          </a:p>
        </p:txBody>
      </p:sp>
      <p:sp>
        <p:nvSpPr>
          <p:cNvPr id="32" name="文本框"/>
          <p:cNvSpPr>
            <a:spLocks noGrp="1"/>
          </p:cNvSpPr>
          <p:nvPr>
            <p:ph type="dt" idx="10"/>
          </p:nvPr>
        </p:nvSpPr>
        <p:spPr>
          <a:xfrm>
            <a:off x="7678737" y="5883275"/>
            <a:ext cx="2743200" cy="365125"/>
          </a:xfrm>
          <a:prstGeom prst="rect">
            <a:avLst/>
          </a:prstGeom>
          <a:noFill/>
          <a:ln cap="flat" cmpd="sng">
            <a:noFill/>
            <a:prstDash val="solid"/>
            <a:miter/>
          </a:ln>
        </p:spPr>
        <p:txBody>
          <a:bodyPr vert="horz" wrap="square" lIns="91440" tIns="45720" rIns="91440" bIns="45720" anchor="ctr" anchorCtr="0">
            <a:prstTxWarp prst="textNoShape">
              <a:avLst/>
            </a:prstTxWarp>
          </a:bodyPr>
          <a:lstStyle/>
          <a:p>
            <a:pPr algn="r"/>
            <a:endParaRPr lang="zh-CN" altLang="en-US" sz="1000">
              <a:solidFill>
                <a:schemeClr val="tx1"/>
              </a:solidFill>
              <a:latin typeface="Tw Cen MT" charset="0"/>
              <a:ea typeface="宋体" charset="0"/>
              <a:cs typeface="Tw Cen MT" charset="0"/>
            </a:endParaRPr>
          </a:p>
        </p:txBody>
      </p:sp>
      <p:sp>
        <p:nvSpPr>
          <p:cNvPr id="33" name="文本框"/>
          <p:cNvSpPr>
            <a:spLocks noGrp="1"/>
          </p:cNvSpPr>
          <p:nvPr>
            <p:ph type="ftr"/>
          </p:nvPr>
        </p:nvSpPr>
        <p:spPr>
          <a:xfrm>
            <a:off x="913774" y="5883275"/>
            <a:ext cx="6672887" cy="365125"/>
          </a:xfrm>
          <a:prstGeom prst="rect">
            <a:avLst/>
          </a:prstGeom>
          <a:noFill/>
          <a:ln cap="flat" cmpd="sng">
            <a:noFill/>
            <a:prstDash val="solid"/>
            <a:miter/>
          </a:ln>
        </p:spPr>
        <p:txBody>
          <a:bodyPr vert="horz" wrap="square" lIns="91440" tIns="45720" rIns="91440" bIns="45720" anchor="ctr" anchorCtr="0">
            <a:prstTxWarp prst="textNoShape">
              <a:avLst/>
            </a:prstTxWarp>
          </a:bodyPr>
          <a:lstStyle/>
          <a:p>
            <a:pPr algn="l"/>
            <a:endParaRPr lang="zh-CN" altLang="en-US" sz="1000">
              <a:solidFill>
                <a:schemeClr val="tx1"/>
              </a:solidFill>
              <a:latin typeface="Tw Cen MT" charset="0"/>
              <a:ea typeface="宋体" charset="0"/>
              <a:cs typeface="Tw Cen MT" charset="0"/>
            </a:endParaRPr>
          </a:p>
        </p:txBody>
      </p:sp>
      <p:sp>
        <p:nvSpPr>
          <p:cNvPr id="34" name="文本框"/>
          <p:cNvSpPr>
            <a:spLocks noGrp="1"/>
          </p:cNvSpPr>
          <p:nvPr>
            <p:ph type="sldNum"/>
          </p:nvPr>
        </p:nvSpPr>
        <p:spPr>
          <a:xfrm>
            <a:off x="10514011" y="5883275"/>
            <a:ext cx="764215" cy="365125"/>
          </a:xfrm>
          <a:prstGeom prst="rect">
            <a:avLst/>
          </a:prstGeom>
          <a:noFill/>
          <a:ln cap="flat" cmpd="sng">
            <a:noFill/>
            <a:prstDash val="solid"/>
            <a:miter/>
          </a:ln>
        </p:spPr>
        <p:txBody>
          <a:bodyPr vert="horz" wrap="square" lIns="91440" tIns="45720" rIns="91440" bIns="45720" anchor="ctr" anchorCtr="0">
            <a:prstTxWarp prst="textNoShape">
              <a:avLst/>
            </a:prstTxWarp>
          </a:bodyPr>
          <a:lstStyle/>
          <a:p>
            <a:pPr algn="r"/>
            <a:fld id="{CAD2D6BD-DE1B-4B5F-8B41-2702339687B9}" type="slidenum">
              <a:rPr lang="en-US" altLang="zh-CN" sz="1000" b="0" i="0" u="none" strike="noStrike" kern="1200" cap="none" spc="0" baseline="0">
                <a:solidFill>
                  <a:schemeClr val="tx1"/>
                </a:solidFill>
                <a:latin typeface="Tw Cen MT" charset="0"/>
                <a:ea typeface="宋体" charset="0"/>
                <a:cs typeface="Tw Cen MT" charset="0"/>
              </a:rPr>
              <a:pPr algn="r"/>
              <a:t>‹#›</a:t>
            </a:fld>
            <a:endParaRPr lang="zh-CN" altLang="en-US" sz="1000">
              <a:solidFill>
                <a:schemeClr val="tx1"/>
              </a:solidFill>
              <a:latin typeface="Tw Cen MT" charset="0"/>
              <a:ea typeface="宋体" charset="0"/>
              <a:cs typeface="Tw Cen MT" charset="0"/>
            </a:endParaRPr>
          </a:p>
        </p:txBody>
      </p:sp>
    </p:spTree>
    <p:extLst>
      <p:ext uri="{BB962C8B-B14F-4D97-AF65-F5344CB8AC3E}">
        <p14:creationId xmlns:p14="http://schemas.microsoft.com/office/powerpoint/2010/main" xmlns="" val="1710283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B7B7B7"/>
            </a:gs>
            <a:gs pos="100000">
              <a:srgbClr val="FFFFFF"/>
            </a:gs>
          </a:gsLst>
          <a:lin ang="5400000" scaled="1"/>
        </a:gradFill>
        <a:effectLst/>
      </p:bgPr>
    </p:bg>
    <p:spTree>
      <p:nvGrpSpPr>
        <p:cNvPr id="1" name=""/>
        <p:cNvGrpSpPr/>
        <p:nvPr/>
      </p:nvGrpSpPr>
      <p:grpSpPr>
        <a:xfrm>
          <a:off x="0" y="0"/>
          <a:ext cx="0" cy="0"/>
          <a:chOff x="0" y="0"/>
          <a:chExt cx="0" cy="0"/>
        </a:xfrm>
      </p:grpSpPr>
      <p:pic>
        <p:nvPicPr>
          <p:cNvPr id="2" name="图片" descr="\\DROBO-FS\QuickDrops\JB\PPTX NG\Droplets\LightingOverlay.png"/>
          <p:cNvPicPr>
            <a:picLocks noChangeAspect="1"/>
          </p:cNvPicPr>
          <p:nvPr/>
        </p:nvPicPr>
        <p:blipFill>
          <a:blip r:embed="rId16" cstate="print"/>
          <a:stretch>
            <a:fillRect/>
          </a:stretch>
        </p:blipFill>
        <p:spPr>
          <a:xfrm>
            <a:off x="0" y="-1"/>
            <a:ext cx="12192004" cy="6858001"/>
          </a:xfrm>
          <a:prstGeom prst="rect">
            <a:avLst/>
          </a:prstGeom>
          <a:noFill/>
          <a:ln w="12700" cap="flat" cmpd="sng">
            <a:noFill/>
            <a:prstDash val="solid"/>
            <a:miter/>
          </a:ln>
        </p:spPr>
      </p:pic>
      <p:sp>
        <p:nvSpPr>
          <p:cNvPr id="3" name="文本框"/>
          <p:cNvSpPr>
            <a:spLocks noGrp="1"/>
          </p:cNvSpPr>
          <p:nvPr>
            <p:ph type="title"/>
          </p:nvPr>
        </p:nvSpPr>
        <p:spPr>
          <a:xfrm>
            <a:off x="913775" y="618517"/>
            <a:ext cx="10364450" cy="1596177"/>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r>
              <a:rPr lang="en-US" altLang="zh-CN"/>
              <a:t>Click to edit Master title style</a:t>
            </a:r>
            <a:endParaRPr lang="zh-CN" altLang="en-US"/>
          </a:p>
        </p:txBody>
      </p:sp>
      <p:sp>
        <p:nvSpPr>
          <p:cNvPr id="4" name="文本框"/>
          <p:cNvSpPr>
            <a:spLocks noGrp="1"/>
          </p:cNvSpPr>
          <p:nvPr>
            <p:ph type="body" idx="1"/>
          </p:nvPr>
        </p:nvSpPr>
        <p:spPr>
          <a:xfrm>
            <a:off x="913775" y="2367093"/>
            <a:ext cx="10364453" cy="3424107"/>
          </a:xfrm>
          <a:prstGeom prst="rect">
            <a:avLst/>
          </a:prstGeom>
          <a:noFill/>
          <a:ln w="12700" cap="flat" cmpd="sng">
            <a:noFill/>
            <a:prstDash val="solid"/>
            <a:miter/>
          </a:ln>
        </p:spPr>
        <p:txBody>
          <a:bodyPr vert="horz" wrap="square" lIns="91440" tIns="45720" rIns="91440" bIns="45720" anchor="t" anchorCtr="0">
            <a:prstTxWarp prst="textNoShape">
              <a:avLst/>
            </a:prstTxWarp>
          </a:bodyPr>
          <a:lstStyle/>
          <a:p>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5" name="文本框"/>
          <p:cNvSpPr>
            <a:spLocks noGrp="1"/>
          </p:cNvSpPr>
          <p:nvPr>
            <p:ph type="dt" idx="2"/>
          </p:nvPr>
        </p:nvSpPr>
        <p:spPr>
          <a:xfrm>
            <a:off x="7678737" y="5883275"/>
            <a:ext cx="2743200" cy="365125"/>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algn="r"/>
            <a:fld id="{CAD2D6BD-DE1B-4B5F-8B41-2702339687B9}" type="datetime1">
              <a:rPr lang="en-US" altLang="zh-CN" sz="1000">
                <a:solidFill>
                  <a:schemeClr val="tx1"/>
                </a:solidFill>
                <a:latin typeface="Tw Cen MT" charset="0"/>
                <a:ea typeface="宋体" charset="0"/>
                <a:cs typeface="Tw Cen MT" charset="0"/>
              </a:rPr>
              <a:pPr algn="r"/>
              <a:t>19/07/2022</a:t>
            </a:fld>
            <a:endParaRPr lang="zh-CN" altLang="en-US" sz="1000">
              <a:solidFill>
                <a:schemeClr val="tx1"/>
              </a:solidFill>
              <a:latin typeface="Tw Cen MT" charset="0"/>
              <a:ea typeface="宋体" charset="0"/>
              <a:cs typeface="Tw Cen MT" charset="0"/>
            </a:endParaRPr>
          </a:p>
        </p:txBody>
      </p:sp>
      <p:sp>
        <p:nvSpPr>
          <p:cNvPr id="6" name="文本框"/>
          <p:cNvSpPr>
            <a:spLocks noGrp="1"/>
          </p:cNvSpPr>
          <p:nvPr>
            <p:ph type="ftr" idx="3"/>
          </p:nvPr>
        </p:nvSpPr>
        <p:spPr>
          <a:xfrm>
            <a:off x="913774" y="5883275"/>
            <a:ext cx="6672887" cy="365125"/>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algn="l"/>
            <a:endParaRPr lang="zh-CN" altLang="en-US" sz="1000">
              <a:solidFill>
                <a:schemeClr val="tx1"/>
              </a:solidFill>
              <a:latin typeface="Tw Cen MT" charset="0"/>
              <a:ea typeface="宋体" charset="0"/>
              <a:cs typeface="Tw Cen MT" charset="0"/>
            </a:endParaRPr>
          </a:p>
        </p:txBody>
      </p:sp>
      <p:sp>
        <p:nvSpPr>
          <p:cNvPr id="7" name="文本框"/>
          <p:cNvSpPr>
            <a:spLocks noGrp="1"/>
          </p:cNvSpPr>
          <p:nvPr>
            <p:ph type="sldNum" idx="4"/>
          </p:nvPr>
        </p:nvSpPr>
        <p:spPr>
          <a:xfrm>
            <a:off x="10514011" y="5883275"/>
            <a:ext cx="764215" cy="365125"/>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algn="r"/>
            <a:fld id="{CAD2D6BD-DE1B-4B5F-8B41-2702339687B9}" type="slidenum">
              <a:rPr lang="en-US" altLang="zh-CN" sz="1000" b="0" i="0" u="none" strike="noStrike" kern="1200" cap="none" spc="0" baseline="0">
                <a:solidFill>
                  <a:schemeClr val="tx1"/>
                </a:solidFill>
                <a:latin typeface="Tw Cen MT" charset="0"/>
                <a:ea typeface="宋体" charset="0"/>
                <a:cs typeface="Tw Cen MT" charset="0"/>
              </a:rPr>
              <a:pPr algn="r"/>
              <a:t>‹#›</a:t>
            </a:fld>
            <a:endParaRPr lang="zh-CN" altLang="en-US" sz="1000">
              <a:solidFill>
                <a:schemeClr val="tx1"/>
              </a:solidFill>
              <a:latin typeface="Tw Cen MT" charset="0"/>
              <a:ea typeface="宋体" charset="0"/>
              <a:cs typeface="Tw Cen MT" charset="0"/>
            </a:endParaRPr>
          </a:p>
        </p:txBody>
      </p:sp>
    </p:spTree>
    <p:extLst>
      <p:ext uri="{BB962C8B-B14F-4D97-AF65-F5344CB8AC3E}">
        <p14:creationId xmlns:p14="http://schemas.microsoft.com/office/powerpoint/2010/main" xmlns="" val="1430873025"/>
      </p:ext>
    </p:extLst>
  </p:cSld>
  <p:clrMap bg1="lt1" tx1="dk1" bg2="lt2" tx2="dk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transition spd="slow">
    <p:randomBar dir="vert"/>
  </p:transition>
  <p:hf sldNum="0" hdr="0" ftr="0" dt="0"/>
  <p:txStyles>
    <p:titleStyle>
      <a:lvl1pPr algn="ctr" defTabSz="914400" eaLnBrk="1" fontAlgn="auto" latinLnBrk="0" hangingPunct="1">
        <a:lnSpc>
          <a:spcPct val="90000"/>
        </a:lnSpc>
        <a:spcBef>
          <a:spcPts val="0"/>
        </a:spcBef>
        <a:buNone/>
        <a:defRPr sz="3600" kern="1200" cap="all" baseline="0">
          <a:solidFill>
            <a:schemeClr val="tx1"/>
          </a:solidFill>
          <a:latin typeface="Tw Cen MT" charset="0"/>
          <a:ea typeface="宋体" charset="0"/>
          <a:cs typeface="Tw Cen MT" charset="0"/>
        </a:defRPr>
      </a:lvl1pPr>
    </p:titleStyle>
    <p:bodyStyle>
      <a:lvl1pPr marL="228600" indent="-228600" algn="l" defTabSz="914400" eaLnBrk="1" fontAlgn="auto" latinLnBrk="0" hangingPunct="1">
        <a:lnSpc>
          <a:spcPct val="120000"/>
        </a:lnSpc>
        <a:spcBef>
          <a:spcPts val="1000"/>
        </a:spcBef>
        <a:buClr>
          <a:schemeClr val="tx1"/>
        </a:buClr>
        <a:buFont typeface="Arial" pitchFamily="34" charset="0"/>
        <a:buChar char="•"/>
        <a:defRPr sz="2000" kern="1200" cap="all" baseline="0">
          <a:solidFill>
            <a:schemeClr val="tx1"/>
          </a:solidFill>
          <a:latin typeface="Tw Cen MT" charset="0"/>
          <a:ea typeface="宋体" charset="0"/>
          <a:cs typeface="Tw Cen MT" charset="0"/>
        </a:defRPr>
      </a:lvl1pPr>
      <a:lvl2pPr marL="685800" indent="-228600" algn="l" defTabSz="914400" eaLnBrk="1" fontAlgn="auto" latinLnBrk="0" hangingPunct="1">
        <a:lnSpc>
          <a:spcPct val="120000"/>
        </a:lnSpc>
        <a:spcBef>
          <a:spcPts val="500"/>
        </a:spcBef>
        <a:buClr>
          <a:schemeClr val="tx1"/>
        </a:buClr>
        <a:buFont typeface="Arial" pitchFamily="34" charset="0"/>
        <a:buChar char="•"/>
        <a:defRPr sz="1800" kern="1200" cap="all" baseline="0">
          <a:solidFill>
            <a:schemeClr val="tx1"/>
          </a:solidFill>
          <a:latin typeface="Tw Cen MT" charset="0"/>
          <a:ea typeface="宋体" charset="0"/>
          <a:cs typeface="Tw Cen MT" charset="0"/>
        </a:defRPr>
      </a:lvl2pPr>
      <a:lvl3pPr marL="1143000" indent="-228600" algn="l" defTabSz="914400" eaLnBrk="1" fontAlgn="auto" latinLnBrk="0" hangingPunct="1">
        <a:lnSpc>
          <a:spcPct val="120000"/>
        </a:lnSpc>
        <a:spcBef>
          <a:spcPts val="500"/>
        </a:spcBef>
        <a:buClr>
          <a:schemeClr val="tx1"/>
        </a:buClr>
        <a:buFont typeface="Arial" pitchFamily="34" charset="0"/>
        <a:buChar char="•"/>
        <a:defRPr sz="1600" kern="1200" cap="all" baseline="0">
          <a:solidFill>
            <a:schemeClr val="tx1"/>
          </a:solidFill>
          <a:latin typeface="Tw Cen MT" charset="0"/>
          <a:ea typeface="宋体" charset="0"/>
          <a:cs typeface="Tw Cen MT" charset="0"/>
        </a:defRPr>
      </a:lvl3pPr>
      <a:lvl4pPr marL="1600200" indent="-228600" algn="l" defTabSz="914400" eaLnBrk="1" fontAlgn="auto" latinLnBrk="0" hangingPunct="1">
        <a:lnSpc>
          <a:spcPct val="120000"/>
        </a:lnSpc>
        <a:spcBef>
          <a:spcPts val="500"/>
        </a:spcBef>
        <a:buClr>
          <a:schemeClr val="tx1"/>
        </a:buClr>
        <a:buFont typeface="Arial" pitchFamily="34" charset="0"/>
        <a:buChar char="•"/>
        <a:defRPr sz="1400" kern="1200" cap="all" baseline="0">
          <a:solidFill>
            <a:schemeClr val="tx1"/>
          </a:solidFill>
          <a:latin typeface="Tw Cen MT" charset="0"/>
          <a:ea typeface="宋体" charset="0"/>
          <a:cs typeface="Tw Cen MT" charset="0"/>
        </a:defRPr>
      </a:lvl4pPr>
      <a:lvl5pPr marL="2057400" indent="-228600" algn="l" defTabSz="914400" eaLnBrk="1" fontAlgn="auto" latinLnBrk="0" hangingPunct="1">
        <a:lnSpc>
          <a:spcPct val="120000"/>
        </a:lnSpc>
        <a:spcBef>
          <a:spcPts val="500"/>
        </a:spcBef>
        <a:buClr>
          <a:schemeClr val="tx1"/>
        </a:buClr>
        <a:buFont typeface="Arial" pitchFamily="34" charset="0"/>
        <a:buChar char="•"/>
        <a:defRPr sz="1400" kern="1200" cap="all" baseline="0">
          <a:solidFill>
            <a:schemeClr val="tx1"/>
          </a:solidFill>
          <a:latin typeface="Tw Cen MT" charset="0"/>
          <a:ea typeface="宋体" charset="0"/>
          <a:cs typeface="Tw Cen MT" charset="0"/>
        </a:defRPr>
      </a:lvl5pPr>
      <a:lvl6pPr marL="2514600" indent="-228600" algn="l" defTabSz="914400" eaLnBrk="1" fontAlgn="auto" latinLnBrk="0" hangingPunct="1">
        <a:lnSpc>
          <a:spcPct val="120000"/>
        </a:lnSpc>
        <a:spcBef>
          <a:spcPts val="500"/>
        </a:spcBef>
        <a:buClr>
          <a:schemeClr val="tx1"/>
        </a:buClr>
        <a:buFont typeface="Arial" pitchFamily="34" charset="0"/>
        <a:buChar char="•"/>
        <a:defRPr sz="1400" kern="1200" cap="all" baseline="0">
          <a:solidFill>
            <a:schemeClr val="tx1"/>
          </a:solidFill>
          <a:latin typeface="Tw Cen MT" charset="0"/>
          <a:ea typeface="宋体" charset="0"/>
          <a:cs typeface="Tw Cen MT" charset="0"/>
        </a:defRPr>
      </a:lvl6pPr>
      <a:lvl7pPr marL="2971800" indent="-228600" algn="l" defTabSz="914400" eaLnBrk="1" fontAlgn="auto" latinLnBrk="0" hangingPunct="1">
        <a:lnSpc>
          <a:spcPct val="120000"/>
        </a:lnSpc>
        <a:spcBef>
          <a:spcPts val="500"/>
        </a:spcBef>
        <a:buClr>
          <a:schemeClr val="tx1"/>
        </a:buClr>
        <a:buFont typeface="Arial" pitchFamily="34" charset="0"/>
        <a:buChar char="•"/>
        <a:defRPr sz="1400" kern="1200" cap="all" baseline="0">
          <a:solidFill>
            <a:schemeClr val="tx1"/>
          </a:solidFill>
          <a:latin typeface="Tw Cen MT" charset="0"/>
          <a:ea typeface="宋体" charset="0"/>
          <a:cs typeface="Tw Cen MT" charset="0"/>
        </a:defRPr>
      </a:lvl7pPr>
      <a:lvl8pPr marL="3429000" indent="-228600" algn="l" defTabSz="914400" eaLnBrk="1" fontAlgn="auto" latinLnBrk="0" hangingPunct="1">
        <a:lnSpc>
          <a:spcPct val="120000"/>
        </a:lnSpc>
        <a:spcBef>
          <a:spcPts val="500"/>
        </a:spcBef>
        <a:buClr>
          <a:schemeClr val="tx1"/>
        </a:buClr>
        <a:buFont typeface="Arial" pitchFamily="34" charset="0"/>
        <a:buChar char="•"/>
        <a:defRPr sz="1400" kern="1200" cap="all" baseline="0">
          <a:solidFill>
            <a:schemeClr val="tx1"/>
          </a:solidFill>
          <a:latin typeface="Tw Cen MT" charset="0"/>
          <a:ea typeface="宋体" charset="0"/>
          <a:cs typeface="Tw Cen MT" charset="0"/>
        </a:defRPr>
      </a:lvl8pPr>
      <a:lvl9pPr marL="3429000" indent="-228600" algn="l" defTabSz="914400" eaLnBrk="1" fontAlgn="auto" latinLnBrk="0" hangingPunct="1">
        <a:lnSpc>
          <a:spcPct val="120000"/>
        </a:lnSpc>
        <a:spcBef>
          <a:spcPts val="500"/>
        </a:spcBef>
        <a:buClr>
          <a:schemeClr val="tx1"/>
        </a:buClr>
        <a:buFont typeface="Arial" pitchFamily="34" charset="0"/>
        <a:buChar char="•"/>
        <a:defRPr sz="1400" kern="1200" cap="all" baseline="0">
          <a:solidFill>
            <a:schemeClr val="tx1"/>
          </a:solidFill>
          <a:latin typeface="Tw Cen MT" charset="0"/>
          <a:ea typeface="宋体" charset="0"/>
          <a:cs typeface="Tw Cen MT" charset="0"/>
        </a:defRPr>
      </a:lvl9pPr>
    </p:bodyStyle>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7DA9A"/>
        </a:solidFill>
        <a:effectLst/>
      </p:bgPr>
    </p:bg>
    <p:spTree>
      <p:nvGrpSpPr>
        <p:cNvPr id="1" name=""/>
        <p:cNvGrpSpPr/>
        <p:nvPr/>
      </p:nvGrpSpPr>
      <p:grpSpPr>
        <a:xfrm>
          <a:off x="0" y="0"/>
          <a:ext cx="0" cy="0"/>
          <a:chOff x="0" y="0"/>
          <a:chExt cx="0" cy="0"/>
        </a:xfrm>
      </p:grpSpPr>
      <p:sp>
        <p:nvSpPr>
          <p:cNvPr id="15" name="文本框"/>
          <p:cNvSpPr>
            <a:spLocks noGrp="1"/>
          </p:cNvSpPr>
          <p:nvPr>
            <p:ph type="title"/>
          </p:nvPr>
        </p:nvSpPr>
        <p:spPr>
          <a:xfrm>
            <a:off x="1189995" y="1408844"/>
            <a:ext cx="10364450" cy="4472919"/>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marL="0" indent="0" algn="just">
              <a:lnSpc>
                <a:spcPct val="90000"/>
              </a:lnSpc>
              <a:spcBef>
                <a:spcPts val="0"/>
              </a:spcBef>
              <a:spcAft>
                <a:spcPts val="0"/>
              </a:spcAft>
              <a:buNone/>
            </a:pPr>
            <a:r>
              <a:rPr lang="en-US" altLang="zh-CN" sz="5900" b="1" i="1" u="none" strike="noStrike" kern="1200" cap="all" spc="0" baseline="0">
                <a:solidFill>
                  <a:schemeClr val="tx1"/>
                </a:solidFill>
                <a:latin typeface="Agency FB" pitchFamily="2" charset="0"/>
                <a:ea typeface="Agency FB" pitchFamily="2" charset="0"/>
                <a:cs typeface="Lucida Sans"/>
              </a:rPr>
              <a:t>plant nomenclature </a:t>
            </a:r>
            <a:endParaRPr lang="zh-CN" altLang="en-US" sz="5900" b="1" i="1" u="none" strike="noStrike" kern="1200" cap="all" spc="0" baseline="0">
              <a:solidFill>
                <a:schemeClr val="tx1"/>
              </a:solidFill>
              <a:latin typeface="Agency FB" pitchFamily="2" charset="0"/>
              <a:ea typeface="Agency FB" pitchFamily="2" charset="0"/>
              <a:cs typeface="Lucida Sans"/>
            </a:endParaRPr>
          </a:p>
        </p:txBody>
      </p:sp>
    </p:spTree>
    <p:extLst>
      <p:ext uri="{BB962C8B-B14F-4D97-AF65-F5344CB8AC3E}">
        <p14:creationId xmlns:p14="http://schemas.microsoft.com/office/powerpoint/2010/main" xmlns="" val="1407814305"/>
      </p:ext>
    </p:extLst>
  </p:cSld>
  <p:clrMapOvr>
    <a:masterClrMapping/>
  </p:clrMapOvr>
  <p:transition spd="slow">
    <p:randomBar dir="vert"/>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22" name="图片"/>
          <p:cNvPicPr>
            <a:picLocks noChangeAspect="1"/>
          </p:cNvPicPr>
          <p:nvPr/>
        </p:nvPicPr>
        <p:blipFill>
          <a:blip r:embed="rId2" cstate="print"/>
          <a:stretch>
            <a:fillRect/>
          </a:stretch>
        </p:blipFill>
        <p:spPr>
          <a:xfrm>
            <a:off x="533155" y="743623"/>
            <a:ext cx="9527567" cy="5260643"/>
          </a:xfrm>
          <a:prstGeom prst="rect">
            <a:avLst/>
          </a:prstGeom>
          <a:noFill/>
          <a:ln w="12700" cap="flat" cmpd="sng">
            <a:noFill/>
            <a:prstDash val="solid"/>
            <a:miter/>
          </a:ln>
        </p:spPr>
      </p:pic>
    </p:spTree>
    <p:extLst>
      <p:ext uri="{BB962C8B-B14F-4D97-AF65-F5344CB8AC3E}">
        <p14:creationId xmlns:p14="http://schemas.microsoft.com/office/powerpoint/2010/main" xmlns="" val="133264170"/>
      </p:ext>
    </p:extLst>
  </p:cSld>
  <p:clrMapOvr>
    <a:masterClrMapping/>
  </p:clrMapOvr>
  <p:transition spd="slow">
    <p:randomBar dir="vert"/>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83C54"/>
        </a:solidFill>
        <a:effectLst/>
      </p:bgPr>
    </p:bg>
    <p:spTree>
      <p:nvGrpSpPr>
        <p:cNvPr id="1" name=""/>
        <p:cNvGrpSpPr/>
        <p:nvPr/>
      </p:nvGrpSpPr>
      <p:grpSpPr>
        <a:xfrm>
          <a:off x="0" y="0"/>
          <a:ext cx="0" cy="0"/>
          <a:chOff x="0" y="0"/>
          <a:chExt cx="0" cy="0"/>
        </a:xfrm>
      </p:grpSpPr>
      <p:pic>
        <p:nvPicPr>
          <p:cNvPr id="23" name="图片"/>
          <p:cNvPicPr>
            <a:picLocks noChangeAspect="1"/>
          </p:cNvPicPr>
          <p:nvPr/>
        </p:nvPicPr>
        <p:blipFill>
          <a:blip r:embed="rId2" cstate="print"/>
          <a:stretch>
            <a:fillRect/>
          </a:stretch>
        </p:blipFill>
        <p:spPr>
          <a:xfrm>
            <a:off x="455727" y="303786"/>
            <a:ext cx="11280543" cy="5897049"/>
          </a:xfrm>
          <a:prstGeom prst="rect">
            <a:avLst/>
          </a:prstGeom>
          <a:noFill/>
          <a:ln w="12700" cap="flat" cmpd="sng">
            <a:noFill/>
            <a:prstDash val="solid"/>
            <a:miter/>
          </a:ln>
        </p:spPr>
      </p:pic>
    </p:spTree>
    <p:extLst>
      <p:ext uri="{BB962C8B-B14F-4D97-AF65-F5344CB8AC3E}">
        <p14:creationId xmlns:p14="http://schemas.microsoft.com/office/powerpoint/2010/main" xmlns="" val="1248319179"/>
      </p:ext>
    </p:extLst>
  </p:cSld>
  <p:clrMapOvr>
    <a:masterClrMapping/>
  </p:clrMapOvr>
  <p:transition spd="slow">
    <p:randomBar dir="vert"/>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83C54"/>
        </a:solidFill>
        <a:effectLst/>
      </p:bgPr>
    </p:bg>
    <p:spTree>
      <p:nvGrpSpPr>
        <p:cNvPr id="1" name=""/>
        <p:cNvGrpSpPr/>
        <p:nvPr/>
      </p:nvGrpSpPr>
      <p:grpSpPr>
        <a:xfrm>
          <a:off x="0" y="0"/>
          <a:ext cx="0" cy="0"/>
          <a:chOff x="0" y="0"/>
          <a:chExt cx="0" cy="0"/>
        </a:xfrm>
      </p:grpSpPr>
      <p:pic>
        <p:nvPicPr>
          <p:cNvPr id="24" name="图片"/>
          <p:cNvPicPr>
            <a:picLocks noChangeAspect="1"/>
          </p:cNvPicPr>
          <p:nvPr/>
        </p:nvPicPr>
        <p:blipFill>
          <a:blip r:embed="rId2" cstate="print"/>
          <a:stretch>
            <a:fillRect/>
          </a:stretch>
        </p:blipFill>
        <p:spPr>
          <a:xfrm>
            <a:off x="82797" y="0"/>
            <a:ext cx="12026406" cy="6858000"/>
          </a:xfrm>
          <a:prstGeom prst="rect">
            <a:avLst/>
          </a:prstGeom>
          <a:noFill/>
          <a:ln w="12700" cap="flat" cmpd="sng">
            <a:noFill/>
            <a:prstDash val="solid"/>
            <a:miter/>
          </a:ln>
        </p:spPr>
      </p:pic>
    </p:spTree>
    <p:extLst>
      <p:ext uri="{BB962C8B-B14F-4D97-AF65-F5344CB8AC3E}">
        <p14:creationId xmlns:p14="http://schemas.microsoft.com/office/powerpoint/2010/main" xmlns="" val="1614723505"/>
      </p:ext>
    </p:extLst>
  </p:cSld>
  <p:clrMapOvr>
    <a:masterClrMapping/>
  </p:clrMapOvr>
  <p:transition spd="slow">
    <p:randomBar dir="vert"/>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pic>
        <p:nvPicPr>
          <p:cNvPr id="25" name="图片"/>
          <p:cNvPicPr>
            <a:picLocks noChangeAspect="1"/>
          </p:cNvPicPr>
          <p:nvPr/>
        </p:nvPicPr>
        <p:blipFill>
          <a:blip r:embed="rId2" cstate="print"/>
          <a:stretch>
            <a:fillRect/>
          </a:stretch>
        </p:blipFill>
        <p:spPr>
          <a:xfrm>
            <a:off x="625445" y="220343"/>
            <a:ext cx="10578948" cy="6030584"/>
          </a:xfrm>
          <a:prstGeom prst="rect">
            <a:avLst/>
          </a:prstGeom>
          <a:noFill/>
          <a:ln w="12700" cap="flat" cmpd="sng">
            <a:noFill/>
            <a:prstDash val="solid"/>
            <a:miter/>
          </a:ln>
        </p:spPr>
      </p:pic>
    </p:spTree>
    <p:extLst>
      <p:ext uri="{BB962C8B-B14F-4D97-AF65-F5344CB8AC3E}">
        <p14:creationId xmlns:p14="http://schemas.microsoft.com/office/powerpoint/2010/main" xmlns="" val="468060230"/>
      </p:ext>
    </p:extLst>
  </p:cSld>
  <p:clrMapOvr>
    <a:masterClrMapping/>
  </p:clrMapOvr>
  <p:transition spd="slow">
    <p:randomBar dir="vert"/>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F6B59"/>
        </a:solidFill>
        <a:effectLst/>
      </p:bgPr>
    </p:bg>
    <p:spTree>
      <p:nvGrpSpPr>
        <p:cNvPr id="1" name=""/>
        <p:cNvGrpSpPr/>
        <p:nvPr/>
      </p:nvGrpSpPr>
      <p:grpSpPr>
        <a:xfrm>
          <a:off x="0" y="0"/>
          <a:ext cx="0" cy="0"/>
          <a:chOff x="0" y="0"/>
          <a:chExt cx="0" cy="0"/>
        </a:xfrm>
      </p:grpSpPr>
      <p:pic>
        <p:nvPicPr>
          <p:cNvPr id="26" name="图片"/>
          <p:cNvPicPr>
            <a:picLocks noChangeAspect="1"/>
          </p:cNvPicPr>
          <p:nvPr/>
        </p:nvPicPr>
        <p:blipFill>
          <a:blip r:embed="rId2" cstate="print"/>
          <a:stretch>
            <a:fillRect/>
          </a:stretch>
        </p:blipFill>
        <p:spPr>
          <a:xfrm>
            <a:off x="750532" y="297215"/>
            <a:ext cx="10203683" cy="6263568"/>
          </a:xfrm>
          <a:prstGeom prst="rect">
            <a:avLst/>
          </a:prstGeom>
          <a:noFill/>
          <a:ln w="12700" cap="flat" cmpd="sng">
            <a:noFill/>
            <a:prstDash val="solid"/>
            <a:miter/>
          </a:ln>
        </p:spPr>
      </p:pic>
    </p:spTree>
    <p:extLst>
      <p:ext uri="{BB962C8B-B14F-4D97-AF65-F5344CB8AC3E}">
        <p14:creationId xmlns:p14="http://schemas.microsoft.com/office/powerpoint/2010/main" xmlns="" val="1174828462"/>
      </p:ext>
    </p:extLst>
  </p:cSld>
  <p:clrMapOvr>
    <a:masterClrMapping/>
  </p:clrMapOvr>
  <p:transition spd="slow">
    <p:randomBar dir="vert"/>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79DE3"/>
        </a:solidFill>
        <a:effectLst/>
      </p:bgPr>
    </p:bg>
    <p:spTree>
      <p:nvGrpSpPr>
        <p:cNvPr id="1" name=""/>
        <p:cNvGrpSpPr/>
        <p:nvPr/>
      </p:nvGrpSpPr>
      <p:grpSpPr>
        <a:xfrm>
          <a:off x="0" y="0"/>
          <a:ext cx="0" cy="0"/>
          <a:chOff x="0" y="0"/>
          <a:chExt cx="0" cy="0"/>
        </a:xfrm>
      </p:grpSpPr>
      <p:pic>
        <p:nvPicPr>
          <p:cNvPr id="27" name="图片"/>
          <p:cNvPicPr>
            <a:picLocks noChangeAspect="1"/>
          </p:cNvPicPr>
          <p:nvPr/>
        </p:nvPicPr>
        <p:blipFill>
          <a:blip r:embed="rId2" cstate="print"/>
          <a:stretch>
            <a:fillRect/>
          </a:stretch>
        </p:blipFill>
        <p:spPr>
          <a:xfrm>
            <a:off x="886939" y="411007"/>
            <a:ext cx="10418119" cy="5781674"/>
          </a:xfrm>
          <a:prstGeom prst="rect">
            <a:avLst/>
          </a:prstGeom>
          <a:noFill/>
          <a:ln w="12700" cap="flat" cmpd="sng">
            <a:noFill/>
            <a:prstDash val="solid"/>
            <a:miter/>
          </a:ln>
        </p:spPr>
      </p:pic>
    </p:spTree>
    <p:extLst>
      <p:ext uri="{BB962C8B-B14F-4D97-AF65-F5344CB8AC3E}">
        <p14:creationId xmlns:p14="http://schemas.microsoft.com/office/powerpoint/2010/main" xmlns="" val="472474393"/>
      </p:ext>
    </p:extLst>
  </p:cSld>
  <p:clrMapOvr>
    <a:masterClrMapping/>
  </p:clrMapOvr>
  <p:transition spd="slow">
    <p:randomBar dir="vert"/>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081C6"/>
        </a:solidFill>
        <a:effectLst/>
      </p:bgPr>
    </p:bg>
    <p:spTree>
      <p:nvGrpSpPr>
        <p:cNvPr id="1" name=""/>
        <p:cNvGrpSpPr/>
        <p:nvPr/>
      </p:nvGrpSpPr>
      <p:grpSpPr>
        <a:xfrm>
          <a:off x="0" y="0"/>
          <a:ext cx="0" cy="0"/>
          <a:chOff x="0" y="0"/>
          <a:chExt cx="0" cy="0"/>
        </a:xfrm>
      </p:grpSpPr>
      <p:sp>
        <p:nvSpPr>
          <p:cNvPr id="28" name="文本框"/>
          <p:cNvSpPr>
            <a:spLocks noGrp="1"/>
          </p:cNvSpPr>
          <p:nvPr>
            <p:ph type="title"/>
          </p:nvPr>
        </p:nvSpPr>
        <p:spPr>
          <a:xfrm>
            <a:off x="913775" y="618518"/>
            <a:ext cx="10326358" cy="936159"/>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marL="0" indent="0" algn="ctr">
              <a:lnSpc>
                <a:spcPct val="90000"/>
              </a:lnSpc>
              <a:spcBef>
                <a:spcPts val="0"/>
              </a:spcBef>
              <a:spcAft>
                <a:spcPts val="0"/>
              </a:spcAft>
              <a:buNone/>
            </a:pPr>
            <a:r>
              <a:rPr lang="en-US" altLang="zh-CN" sz="3600" b="0" i="0" u="none" strike="noStrike" kern="1200" cap="all" spc="0" baseline="0">
                <a:solidFill>
                  <a:schemeClr val="tx1"/>
                </a:solidFill>
                <a:latin typeface="Tw Cen MT" charset="0"/>
                <a:ea typeface="宋体" charset="0"/>
                <a:cs typeface="Lucida Sans"/>
              </a:rPr>
              <a:t>Preamble of the code</a:t>
            </a:r>
            <a:endParaRPr lang="zh-CN" altLang="en-US" sz="3600" b="0" i="0" u="none" strike="noStrike" kern="1200" cap="all" spc="0" baseline="0">
              <a:solidFill>
                <a:schemeClr val="tx1"/>
              </a:solidFill>
              <a:latin typeface="Tw Cen MT" charset="0"/>
              <a:ea typeface="宋体" charset="0"/>
              <a:cs typeface="Lucida Sans"/>
            </a:endParaRPr>
          </a:p>
        </p:txBody>
      </p:sp>
      <p:sp>
        <p:nvSpPr>
          <p:cNvPr id="29" name="文本框"/>
          <p:cNvSpPr>
            <a:spLocks noGrp="1"/>
          </p:cNvSpPr>
          <p:nvPr>
            <p:ph type="body" idx="4294967295"/>
          </p:nvPr>
        </p:nvSpPr>
        <p:spPr>
          <a:xfrm>
            <a:off x="913777" y="1840595"/>
            <a:ext cx="9450735" cy="5017404"/>
          </a:xfrm>
          <a:prstGeom prst="rect">
            <a:avLst/>
          </a:prstGeom>
          <a:noFill/>
          <a:ln w="12700" cap="flat" cmpd="sng">
            <a:noFill/>
            <a:prstDash val="solid"/>
            <a:miter/>
          </a:ln>
        </p:spPr>
        <p:txBody>
          <a:bodyPr vert="horz" wrap="square" lIns="91440" tIns="45720" rIns="91440" bIns="45720" anchor="t" anchorCtr="0">
            <a:prstTxWarp prst="textNoShape">
              <a:avLst/>
            </a:prstTxWarp>
          </a:bodyPr>
          <a:lstStyle/>
          <a:p>
            <a:pPr marL="228600" indent="-228600" algn="l">
              <a:lnSpc>
                <a:spcPct val="100000"/>
              </a:lnSpc>
              <a:spcBef>
                <a:spcPts val="1000"/>
              </a:spcBef>
              <a:spcAft>
                <a:spcPts val="0"/>
              </a:spcAft>
              <a:buClr>
                <a:schemeClr val="tx1"/>
              </a:buClr>
              <a:buFont typeface="Arial" pitchFamily="34" charset="0"/>
              <a:buChar char="•"/>
            </a:pPr>
            <a:r>
              <a:rPr lang="en-US" altLang="zh-CN" sz="700" b="0" i="0" u="none" strike="noStrike" kern="1200" cap="all" spc="0" baseline="0" dirty="0">
                <a:solidFill>
                  <a:schemeClr val="tx1"/>
                </a:solidFill>
                <a:latin typeface="Tw Cen MT" charset="0"/>
                <a:ea typeface="宋体" charset="0"/>
                <a:cs typeface="Lucida Sans"/>
              </a:rPr>
              <a:t>1. </a:t>
            </a:r>
            <a:r>
              <a:rPr lang="en-US" altLang="zh-CN" sz="1200" b="0" i="0" u="none" strike="noStrike" kern="1200" cap="all" spc="0" baseline="0" dirty="0">
                <a:solidFill>
                  <a:schemeClr val="tx1"/>
                </a:solidFill>
                <a:latin typeface="Tw Cen MT" charset="0"/>
                <a:ea typeface="宋体" charset="0"/>
                <a:cs typeface="Lucida Sans"/>
              </a:rPr>
              <a:t>Botany requires a precise and simple system of nomenclature used by botanists in all countries, dealing on the one hand with the terms which denote the ranks of taxonomic groups or units, and on the other hand with the scientific names which are applied to the individual taxonomic groups of plants. The purpose of giving a name to a taxonomic group is not to indicate its characters or history, but to supply a means of referring to it and to indicate its taxonomic rank. This Code aims at the provision of a stable method of naming taxonomic groups, avoiding and rejecting the use of names which may cause error or ambiguity or throw science into confusion. Next in importance is the avoidance of the useless creation of names. Other considerations, such as absolute grammatical correctness, regularity or euphony of names, more or less prevailing custom, regard for persons, etc., notwithstanding their undeniable importance, are relatively accessory. 2. The Principles form the basis of the system of botanical nomenclature.
3. The detailed Provisions are divided into Rules, set out in the Articles, and Recommendations. Examples (Ex.) are added to the rules and recommendations to illustrate them.
4. The object of the Rules is to put the nomenclature of the past into order and to provide for that of the future: names contrary to </a:t>
            </a:r>
            <a:r>
              <a:rPr lang="en-US" altLang="zh-CN" sz="1200" b="0" i="0" u="none" strike="noStrike" kern="1200" cap="all" spc="0" baseline="0" dirty="0" err="1" smtClean="0">
                <a:solidFill>
                  <a:schemeClr val="tx1"/>
                </a:solidFill>
                <a:latin typeface="Tw Cen MT" charset="0"/>
                <a:ea typeface="宋体" charset="0"/>
                <a:cs typeface="Lucida Sans"/>
              </a:rPr>
              <a:t>arule</a:t>
            </a:r>
            <a:r>
              <a:rPr lang="en-US" altLang="zh-CN" sz="1200" b="0" i="0" u="none" strike="noStrike" kern="1200" cap="all" spc="0" baseline="0" dirty="0" smtClean="0">
                <a:solidFill>
                  <a:schemeClr val="tx1"/>
                </a:solidFill>
                <a:latin typeface="Tw Cen MT" charset="0"/>
                <a:ea typeface="宋体" charset="0"/>
                <a:cs typeface="Lucida Sans"/>
              </a:rPr>
              <a:t> </a:t>
            </a:r>
            <a:r>
              <a:rPr lang="en-US" altLang="zh-CN" sz="1200" b="0" i="0" u="none" strike="noStrike" kern="1200" cap="all" spc="0" baseline="0" dirty="0">
                <a:solidFill>
                  <a:schemeClr val="tx1"/>
                </a:solidFill>
                <a:latin typeface="Tw Cen MT" charset="0"/>
                <a:ea typeface="宋体" charset="0"/>
                <a:cs typeface="Lucida Sans"/>
              </a:rPr>
              <a:t>cannot be maintained.
5. The Recommendations deal with subsidiary points, their object being to bring about greater uniformity and clarity, especially in future nomenclature; names contrary to a recommendation cannot, on that account, be rejected, but they are not examples to be followed.
6. The provisions regulating the governance of this Code form its last division.</a:t>
            </a:r>
            <a:endParaRPr lang="zh-CN" altLang="en-US" sz="700" b="0" i="0" u="none" strike="noStrike" kern="1200" cap="all" spc="0" baseline="0" dirty="0">
              <a:solidFill>
                <a:schemeClr val="tx1"/>
              </a:solidFill>
              <a:latin typeface="Tw Cen MT" charset="0"/>
              <a:ea typeface="宋体" charset="0"/>
              <a:cs typeface="Lucida Sans"/>
            </a:endParaRPr>
          </a:p>
        </p:txBody>
      </p:sp>
    </p:spTree>
    <p:extLst>
      <p:ext uri="{BB962C8B-B14F-4D97-AF65-F5344CB8AC3E}">
        <p14:creationId xmlns:p14="http://schemas.microsoft.com/office/powerpoint/2010/main" xmlns="" val="1375531015"/>
      </p:ext>
    </p:extLst>
  </p:cSld>
  <p:clrMapOvr>
    <a:masterClrMapping/>
  </p:clrMapOvr>
  <p:transition spd="slow">
    <p:randomBar dir="vert"/>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081C6"/>
        </a:solidFill>
        <a:effectLst/>
      </p:bgPr>
    </p:bg>
    <p:spTree>
      <p:nvGrpSpPr>
        <p:cNvPr id="1" name=""/>
        <p:cNvGrpSpPr/>
        <p:nvPr/>
      </p:nvGrpSpPr>
      <p:grpSpPr>
        <a:xfrm>
          <a:off x="0" y="0"/>
          <a:ext cx="0" cy="0"/>
          <a:chOff x="0" y="0"/>
          <a:chExt cx="0" cy="0"/>
        </a:xfrm>
      </p:grpSpPr>
      <p:sp>
        <p:nvSpPr>
          <p:cNvPr id="36" name="文本框"/>
          <p:cNvSpPr>
            <a:spLocks noGrp="1"/>
          </p:cNvSpPr>
          <p:nvPr>
            <p:ph type="title"/>
          </p:nvPr>
        </p:nvSpPr>
        <p:spPr>
          <a:xfrm>
            <a:off x="571835" y="947100"/>
            <a:ext cx="10471729" cy="4503203"/>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marL="0" indent="0" algn="ctr">
              <a:lnSpc>
                <a:spcPct val="90000"/>
              </a:lnSpc>
              <a:spcBef>
                <a:spcPts val="0"/>
              </a:spcBef>
              <a:spcAft>
                <a:spcPts val="0"/>
              </a:spcAft>
              <a:buNone/>
            </a:pPr>
            <a:r>
              <a:rPr lang="en-US" altLang="zh-CN" sz="1400" b="0" i="0" u="none" strike="noStrike" kern="1200" cap="all" spc="0" baseline="0">
                <a:solidFill>
                  <a:schemeClr val="tx1"/>
                </a:solidFill>
                <a:latin typeface="Tw Cen MT" charset="0"/>
                <a:ea typeface="宋体" charset="0"/>
                <a:cs typeface="Lucida Sans"/>
              </a:rPr>
              <a:t>7. The rules and recommendations apply to all organisms traditionally treated as plants, whether fossil or non-fossil, e.g., blue green algae (Cyanobacteria; fungi, including chytrids, oomycetes, and slime moulds: photosynthetic protists and taxonomically related non-photosynthetic groups. Provisions for the names of hybrids appear in Appl
8. The International code of nomenclature for cultivated plants is prepared under the authority of the International Commission for the Nomenclature of Cultivated Plants and deals with the use and formation of names for special plant categories in agricultural, forestry, and horticultural nomenclature.
9. The only proper reasons for changing a name are either a more profound knowledge of the facts resulting from adequate taxonomic study or the necessity of giving up a nomenclature that is contrary to the rules.
10. In the absence of a relevant rule or where the consequences of rules are doubtful, established custom is followed. II. This edition of the Code supersedes all previous editions.</a:t>
            </a:r>
            <a:endParaRPr lang="zh-CN" altLang="en-US" sz="1400" b="0" i="0" u="none" strike="noStrike" kern="1200" cap="all" spc="0" baseline="0">
              <a:solidFill>
                <a:schemeClr val="tx1"/>
              </a:solidFill>
              <a:latin typeface="Tw Cen MT" charset="0"/>
              <a:ea typeface="宋体" charset="0"/>
              <a:cs typeface="Lucida Sans"/>
            </a:endParaRPr>
          </a:p>
        </p:txBody>
      </p:sp>
    </p:spTree>
    <p:extLst>
      <p:ext uri="{BB962C8B-B14F-4D97-AF65-F5344CB8AC3E}">
        <p14:creationId xmlns:p14="http://schemas.microsoft.com/office/powerpoint/2010/main" xmlns="" val="1609398821"/>
      </p:ext>
    </p:extLst>
  </p:cSld>
  <p:clrMapOvr>
    <a:masterClrMapping/>
  </p:clrMapOvr>
  <p:transition spd="slow">
    <p:randomBar dir="vert"/>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79DE3"/>
        </a:solidFill>
        <a:effectLst/>
      </p:bgPr>
    </p:bg>
    <p:spTree>
      <p:nvGrpSpPr>
        <p:cNvPr id="1" name=""/>
        <p:cNvGrpSpPr/>
        <p:nvPr/>
      </p:nvGrpSpPr>
      <p:grpSpPr>
        <a:xfrm>
          <a:off x="0" y="0"/>
          <a:ext cx="0" cy="0"/>
          <a:chOff x="0" y="0"/>
          <a:chExt cx="0" cy="0"/>
        </a:xfrm>
      </p:grpSpPr>
      <p:sp>
        <p:nvSpPr>
          <p:cNvPr id="37" name="文本框"/>
          <p:cNvSpPr>
            <a:spLocks noGrp="1"/>
          </p:cNvSpPr>
          <p:nvPr>
            <p:ph type="title"/>
          </p:nvPr>
        </p:nvSpPr>
        <p:spPr>
          <a:xfrm>
            <a:off x="173352" y="607551"/>
            <a:ext cx="12417130" cy="4046722"/>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marL="0" indent="0" algn="l">
              <a:lnSpc>
                <a:spcPct val="90000"/>
              </a:lnSpc>
              <a:spcBef>
                <a:spcPts val="0"/>
              </a:spcBef>
              <a:spcAft>
                <a:spcPts val="0"/>
              </a:spcAft>
              <a:buNone/>
            </a:pPr>
            <a:r>
              <a:rPr lang="zh-CN" altLang="en-US" sz="3200" b="0" i="0" u="none" strike="noStrike" kern="1200" cap="all" spc="0" baseline="0">
                <a:solidFill>
                  <a:schemeClr val="tx1"/>
                </a:solidFill>
                <a:latin typeface="Tw Cen MT" charset="0"/>
                <a:ea typeface="宋体" charset="0"/>
                <a:cs typeface="Lucida Sans"/>
              </a:rPr>
              <a:t/>
            </a:r>
            <a:br>
              <a:rPr lang="zh-CN" altLang="en-US" sz="3200" b="0" i="0" u="none" strike="noStrike" kern="1200" cap="all" spc="0" baseline="0">
                <a:solidFill>
                  <a:schemeClr val="tx1"/>
                </a:solidFill>
                <a:latin typeface="Tw Cen MT" charset="0"/>
                <a:ea typeface="宋体" charset="0"/>
                <a:cs typeface="Lucida Sans"/>
              </a:rPr>
            </a:br>
            <a:r>
              <a:rPr lang="en-US" altLang="zh-CN" sz="3200" b="0" i="0" u="none" strike="noStrike" kern="1200" cap="all" spc="0" baseline="0">
                <a:solidFill>
                  <a:schemeClr val="tx1"/>
                </a:solidFill>
                <a:latin typeface="Tw Cen MT" charset="0"/>
                <a:ea typeface="宋体" charset="0"/>
                <a:cs typeface="Lucida Sans"/>
              </a:rPr>
              <a:t>1. </a:t>
            </a:r>
            <a:r>
              <a:rPr lang="en-US" altLang="zh-CN" sz="1800" b="0" i="0" u="none" strike="noStrike" kern="1200" cap="all" spc="0" baseline="0">
                <a:solidFill>
                  <a:schemeClr val="tx1"/>
                </a:solidFill>
                <a:latin typeface="Tw Cen MT" charset="0"/>
                <a:ea typeface="宋体" charset="0"/>
                <a:cs typeface="Lucida Sans"/>
              </a:rPr>
              <a:t>Botanical nomenclature is independent of zoology  nomenclature
2. The application of name of taxonomy groups is determined by means of the nomenclature types
3. The nomenclature taxonomic groups is based upon the priority of the publication
4.Each taxonomic group with a particular position &amp; rank can only hare one correct scientific name
5•The scientific name of taxonomic group treated or written in latin language
6•The rules of nomenclature are retroactive unless expressly limited</a:t>
            </a:r>
            <a:endParaRPr lang="zh-CN" altLang="en-US" sz="1800" b="0" i="0" u="none" strike="noStrike" kern="1200" cap="all" spc="0" baseline="0">
              <a:solidFill>
                <a:schemeClr val="tx1"/>
              </a:solidFill>
              <a:latin typeface="Tw Cen MT" charset="0"/>
              <a:ea typeface="宋体" charset="0"/>
              <a:cs typeface="Lucida Sans"/>
            </a:endParaRPr>
          </a:p>
        </p:txBody>
      </p:sp>
      <p:sp>
        <p:nvSpPr>
          <p:cNvPr id="38" name="文本框"/>
          <p:cNvSpPr>
            <a:spLocks noGrp="1"/>
          </p:cNvSpPr>
          <p:nvPr>
            <p:ph type="body" idx="4294967295"/>
          </p:nvPr>
        </p:nvSpPr>
        <p:spPr>
          <a:xfrm>
            <a:off x="377679" y="607551"/>
            <a:ext cx="10630146" cy="1596177"/>
          </a:xfrm>
          <a:prstGeom prst="rect">
            <a:avLst/>
          </a:prstGeom>
          <a:noFill/>
          <a:ln w="12700" cap="flat" cmpd="sng">
            <a:noFill/>
            <a:prstDash val="solid"/>
            <a:miter/>
          </a:ln>
        </p:spPr>
        <p:txBody>
          <a:bodyPr vert="horz" wrap="square" lIns="91440" tIns="45720" rIns="91440" bIns="45720" anchor="t" anchorCtr="0">
            <a:prstTxWarp prst="textNoShape">
              <a:avLst/>
            </a:prstTxWarp>
          </a:bodyPr>
          <a:lstStyle/>
          <a:p>
            <a:pPr marL="0" indent="0" algn="l">
              <a:lnSpc>
                <a:spcPct val="120000"/>
              </a:lnSpc>
              <a:spcBef>
                <a:spcPts val="1000"/>
              </a:spcBef>
              <a:spcAft>
                <a:spcPts val="0"/>
              </a:spcAft>
              <a:buNone/>
            </a:pPr>
            <a:r>
              <a:rPr lang="en-US" altLang="zh-CN" sz="3200" b="1" i="0" u="sng" strike="noStrike" kern="1200" cap="all" spc="0" baseline="0">
                <a:solidFill>
                  <a:schemeClr val="accent6"/>
                </a:solidFill>
                <a:latin typeface="Tw Cen MT" charset="0"/>
                <a:ea typeface="宋体" charset="0"/>
                <a:cs typeface="Lucida Sans"/>
              </a:rPr>
              <a:t>Principles of the code</a:t>
            </a:r>
            <a:endParaRPr lang="zh-CN" altLang="en-US" sz="3200" b="1" i="0" u="sng" strike="noStrike" kern="1200" cap="all" spc="0" baseline="0">
              <a:solidFill>
                <a:schemeClr val="accent6"/>
              </a:solidFill>
              <a:latin typeface="Tw Cen MT" charset="0"/>
              <a:ea typeface="宋体" charset="0"/>
              <a:cs typeface="Lucida Sans"/>
            </a:endParaRPr>
          </a:p>
        </p:txBody>
      </p:sp>
    </p:spTree>
    <p:extLst>
      <p:ext uri="{BB962C8B-B14F-4D97-AF65-F5344CB8AC3E}">
        <p14:creationId xmlns:p14="http://schemas.microsoft.com/office/powerpoint/2010/main" xmlns="" val="564888906"/>
      </p:ext>
    </p:extLst>
  </p:cSld>
  <p:clrMapOvr>
    <a:masterClrMapping/>
  </p:clrMapOvr>
  <p:transition spd="slow">
    <p:randomBar dir="vert"/>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A2838"/>
        </a:solidFill>
        <a:effectLst/>
      </p:bgPr>
    </p:bg>
    <p:spTree>
      <p:nvGrpSpPr>
        <p:cNvPr id="1" name=""/>
        <p:cNvGrpSpPr/>
        <p:nvPr/>
      </p:nvGrpSpPr>
      <p:grpSpPr>
        <a:xfrm>
          <a:off x="0" y="0"/>
          <a:ext cx="0" cy="0"/>
          <a:chOff x="0" y="0"/>
          <a:chExt cx="0" cy="0"/>
        </a:xfrm>
      </p:grpSpPr>
      <p:pic>
        <p:nvPicPr>
          <p:cNvPr id="39" name="图片"/>
          <p:cNvPicPr>
            <a:picLocks noChangeAspect="1"/>
          </p:cNvPicPr>
          <p:nvPr/>
        </p:nvPicPr>
        <p:blipFill>
          <a:blip r:embed="rId2" cstate="print"/>
          <a:stretch>
            <a:fillRect/>
          </a:stretch>
        </p:blipFill>
        <p:spPr>
          <a:xfrm>
            <a:off x="1412124" y="324703"/>
            <a:ext cx="9881617" cy="5931724"/>
          </a:xfrm>
          <a:prstGeom prst="rect">
            <a:avLst/>
          </a:prstGeom>
          <a:noFill/>
          <a:ln w="12700" cap="flat" cmpd="sng">
            <a:noFill/>
            <a:prstDash val="solid"/>
            <a:miter/>
          </a:ln>
        </p:spPr>
      </p:pic>
    </p:spTree>
    <p:extLst>
      <p:ext uri="{BB962C8B-B14F-4D97-AF65-F5344CB8AC3E}">
        <p14:creationId xmlns:p14="http://schemas.microsoft.com/office/powerpoint/2010/main" xmlns="" val="19911914"/>
      </p:ext>
    </p:extLst>
  </p:cSld>
  <p:clrMapOvr>
    <a:masterClrMapping/>
  </p:clrMapOvr>
  <p:transition spd="slow">
    <p:randomBar dir="vert"/>
  </p:transition>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B7B7B7"/>
            </a:gs>
            <a:gs pos="100000">
              <a:srgbClr val="FFFFFF"/>
            </a:gs>
          </a:gsLst>
          <a:lin ang="5400000" scaled="1"/>
        </a:gradFill>
        <a:effectLst/>
      </p:bgPr>
    </p:bg>
    <p:spTree>
      <p:nvGrpSpPr>
        <p:cNvPr id="1" name=""/>
        <p:cNvGrpSpPr/>
        <p:nvPr/>
      </p:nvGrpSpPr>
      <p:grpSpPr>
        <a:xfrm>
          <a:off x="0" y="0"/>
          <a:ext cx="0" cy="0"/>
          <a:chOff x="0" y="0"/>
          <a:chExt cx="0" cy="0"/>
        </a:xfrm>
      </p:grpSpPr>
      <p:pic>
        <p:nvPicPr>
          <p:cNvPr id="40" name="图片"/>
          <p:cNvPicPr>
            <a:picLocks noChangeAspect="1"/>
          </p:cNvPicPr>
          <p:nvPr/>
        </p:nvPicPr>
        <p:blipFill>
          <a:blip r:embed="rId2" cstate="print"/>
          <a:stretch>
            <a:fillRect/>
          </a:stretch>
        </p:blipFill>
        <p:spPr>
          <a:xfrm>
            <a:off x="0" y="125089"/>
            <a:ext cx="12577070" cy="6732910"/>
          </a:xfrm>
          <a:prstGeom prst="rect">
            <a:avLst/>
          </a:prstGeom>
          <a:noFill/>
          <a:ln w="12700" cap="flat" cmpd="sng">
            <a:noFill/>
            <a:prstDash val="solid"/>
            <a:miter/>
          </a:ln>
        </p:spPr>
      </p:pic>
    </p:spTree>
    <p:extLst>
      <p:ext uri="{BB962C8B-B14F-4D97-AF65-F5344CB8AC3E}">
        <p14:creationId xmlns:p14="http://schemas.microsoft.com/office/powerpoint/2010/main" xmlns="" val="158853683"/>
      </p:ext>
    </p:extLst>
  </p:cSld>
  <p:clrMapOvr>
    <a:masterClrMapping/>
  </p:clrMapOvr>
  <p:transition spd="slow">
    <p:randomBar dir="vert"/>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1" name="图片"/>
          <p:cNvPicPr>
            <a:picLocks noChangeAspect="1"/>
          </p:cNvPicPr>
          <p:nvPr/>
        </p:nvPicPr>
        <p:blipFill>
          <a:blip r:embed="rId2" cstate="print"/>
          <a:stretch>
            <a:fillRect/>
          </a:stretch>
        </p:blipFill>
        <p:spPr>
          <a:xfrm>
            <a:off x="583153" y="197427"/>
            <a:ext cx="11025694" cy="6463146"/>
          </a:xfrm>
          <a:prstGeom prst="rect">
            <a:avLst/>
          </a:prstGeom>
          <a:noFill/>
          <a:ln w="12700" cap="flat" cmpd="sng">
            <a:noFill/>
            <a:prstDash val="solid"/>
            <a:miter/>
          </a:ln>
        </p:spPr>
      </p:pic>
    </p:spTree>
    <p:extLst>
      <p:ext uri="{BB962C8B-B14F-4D97-AF65-F5344CB8AC3E}">
        <p14:creationId xmlns:p14="http://schemas.microsoft.com/office/powerpoint/2010/main" xmlns="" val="1097586602"/>
      </p:ext>
    </p:extLst>
  </p:cSld>
  <p:clrMapOvr>
    <a:masterClrMapping/>
  </p:clrMapOvr>
  <p:transition spd="slow">
    <p:randomBar dir="vert"/>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81C9F5"/>
        </a:solidFill>
        <a:effectLst/>
      </p:bgPr>
    </p:bg>
    <p:spTree>
      <p:nvGrpSpPr>
        <p:cNvPr id="1" name=""/>
        <p:cNvGrpSpPr/>
        <p:nvPr/>
      </p:nvGrpSpPr>
      <p:grpSpPr>
        <a:xfrm>
          <a:off x="0" y="0"/>
          <a:ext cx="0" cy="0"/>
          <a:chOff x="0" y="0"/>
          <a:chExt cx="0" cy="0"/>
        </a:xfrm>
      </p:grpSpPr>
      <p:pic>
        <p:nvPicPr>
          <p:cNvPr id="42" name="图片"/>
          <p:cNvPicPr>
            <a:picLocks noChangeAspect="1"/>
          </p:cNvPicPr>
          <p:nvPr/>
        </p:nvPicPr>
        <p:blipFill>
          <a:blip r:embed="rId2" cstate="print"/>
          <a:stretch>
            <a:fillRect/>
          </a:stretch>
        </p:blipFill>
        <p:spPr>
          <a:xfrm>
            <a:off x="706080" y="213934"/>
            <a:ext cx="10480444" cy="6111989"/>
          </a:xfrm>
          <a:prstGeom prst="rect">
            <a:avLst/>
          </a:prstGeom>
          <a:noFill/>
          <a:ln w="12700" cap="flat" cmpd="sng">
            <a:noFill/>
            <a:prstDash val="solid"/>
            <a:miter/>
          </a:ln>
        </p:spPr>
      </p:pic>
    </p:spTree>
    <p:extLst>
      <p:ext uri="{BB962C8B-B14F-4D97-AF65-F5344CB8AC3E}">
        <p14:creationId xmlns:p14="http://schemas.microsoft.com/office/powerpoint/2010/main" xmlns="" val="679555018"/>
      </p:ext>
    </p:extLst>
  </p:cSld>
  <p:clrMapOvr>
    <a:masterClrMapping/>
  </p:clrMapOvr>
  <p:transition spd="slow">
    <p:randomBar dir="vert"/>
  </p:transition>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B7B7B7"/>
            </a:gs>
            <a:gs pos="100000">
              <a:srgbClr val="FFFFFF"/>
            </a:gs>
          </a:gsLst>
          <a:lin ang="5400000" scaled="1"/>
        </a:gradFill>
        <a:effectLst/>
      </p:bgPr>
    </p:bg>
    <p:spTree>
      <p:nvGrpSpPr>
        <p:cNvPr id="1" name=""/>
        <p:cNvGrpSpPr/>
        <p:nvPr/>
      </p:nvGrpSpPr>
      <p:grpSpPr>
        <a:xfrm>
          <a:off x="0" y="0"/>
          <a:ext cx="0" cy="0"/>
          <a:chOff x="0" y="0"/>
          <a:chExt cx="0" cy="0"/>
        </a:xfrm>
      </p:grpSpPr>
      <p:pic>
        <p:nvPicPr>
          <p:cNvPr id="43" name="图片"/>
          <p:cNvPicPr>
            <a:picLocks noChangeAspect="1"/>
          </p:cNvPicPr>
          <p:nvPr/>
        </p:nvPicPr>
        <p:blipFill>
          <a:blip r:embed="rId2" cstate="print"/>
          <a:stretch>
            <a:fillRect/>
          </a:stretch>
        </p:blipFill>
        <p:spPr>
          <a:xfrm>
            <a:off x="-85466" y="-1"/>
            <a:ext cx="12277466" cy="6810589"/>
          </a:xfrm>
          <a:prstGeom prst="rect">
            <a:avLst/>
          </a:prstGeom>
          <a:noFill/>
          <a:ln w="12700" cap="flat" cmpd="sng">
            <a:noFill/>
            <a:prstDash val="solid"/>
            <a:miter/>
          </a:ln>
        </p:spPr>
      </p:pic>
    </p:spTree>
    <p:extLst>
      <p:ext uri="{BB962C8B-B14F-4D97-AF65-F5344CB8AC3E}">
        <p14:creationId xmlns:p14="http://schemas.microsoft.com/office/powerpoint/2010/main" xmlns="" val="261960310"/>
      </p:ext>
    </p:extLst>
  </p:cSld>
  <p:clrMapOvr>
    <a:masterClrMapping/>
  </p:clrMapOvr>
  <p:transition spd="slow">
    <p:randomBar dir="vert"/>
  </p:transition>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B7B7B7"/>
            </a:gs>
            <a:gs pos="100000">
              <a:srgbClr val="FFFFFF"/>
            </a:gs>
          </a:gsLst>
          <a:lin ang="5400000" scaled="1"/>
        </a:gradFill>
        <a:effectLst/>
      </p:bgPr>
    </p:bg>
    <p:spTree>
      <p:nvGrpSpPr>
        <p:cNvPr id="1" name=""/>
        <p:cNvGrpSpPr/>
        <p:nvPr/>
      </p:nvGrpSpPr>
      <p:grpSpPr>
        <a:xfrm>
          <a:off x="0" y="0"/>
          <a:ext cx="0" cy="0"/>
          <a:chOff x="0" y="0"/>
          <a:chExt cx="0" cy="0"/>
        </a:xfrm>
      </p:grpSpPr>
      <p:pic>
        <p:nvPicPr>
          <p:cNvPr id="44" name="图片"/>
          <p:cNvPicPr>
            <a:picLocks noChangeAspect="1"/>
          </p:cNvPicPr>
          <p:nvPr/>
        </p:nvPicPr>
        <p:blipFill>
          <a:blip r:embed="rId2" cstate="print"/>
          <a:stretch>
            <a:fillRect/>
          </a:stretch>
        </p:blipFill>
        <p:spPr>
          <a:xfrm>
            <a:off x="0" y="0"/>
            <a:ext cx="15033239" cy="6858000"/>
          </a:xfrm>
          <a:prstGeom prst="rect">
            <a:avLst/>
          </a:prstGeom>
          <a:noFill/>
          <a:ln w="12700" cap="flat" cmpd="sng">
            <a:noFill/>
            <a:prstDash val="solid"/>
            <a:miter/>
          </a:ln>
        </p:spPr>
      </p:pic>
    </p:spTree>
    <p:extLst>
      <p:ext uri="{BB962C8B-B14F-4D97-AF65-F5344CB8AC3E}">
        <p14:creationId xmlns:p14="http://schemas.microsoft.com/office/powerpoint/2010/main" xmlns="" val="789507387"/>
      </p:ext>
    </p:extLst>
  </p:cSld>
  <p:clrMapOvr>
    <a:masterClrMapping/>
  </p:clrMapOvr>
  <p:transition spd="slow">
    <p:randomBar dir="vert"/>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B7DA9A"/>
        </a:solidFill>
        <a:effectLst/>
      </p:bgPr>
    </p:bg>
    <p:spTree>
      <p:nvGrpSpPr>
        <p:cNvPr id="1" name=""/>
        <p:cNvGrpSpPr/>
        <p:nvPr/>
      </p:nvGrpSpPr>
      <p:grpSpPr>
        <a:xfrm>
          <a:off x="0" y="0"/>
          <a:ext cx="0" cy="0"/>
          <a:chOff x="0" y="0"/>
          <a:chExt cx="0" cy="0"/>
        </a:xfrm>
      </p:grpSpPr>
      <p:pic>
        <p:nvPicPr>
          <p:cNvPr id="45" name="图片"/>
          <p:cNvPicPr>
            <a:picLocks noChangeAspect="1"/>
          </p:cNvPicPr>
          <p:nvPr/>
        </p:nvPicPr>
        <p:blipFill>
          <a:blip r:embed="rId2" cstate="print"/>
          <a:stretch>
            <a:fillRect/>
          </a:stretch>
        </p:blipFill>
        <p:spPr>
          <a:xfrm>
            <a:off x="1268758" y="704104"/>
            <a:ext cx="10042854" cy="5182553"/>
          </a:xfrm>
          <a:prstGeom prst="rect">
            <a:avLst/>
          </a:prstGeom>
          <a:noFill/>
          <a:ln w="12700" cap="flat" cmpd="sng">
            <a:noFill/>
            <a:prstDash val="solid"/>
            <a:miter/>
          </a:ln>
        </p:spPr>
      </p:pic>
    </p:spTree>
    <p:extLst>
      <p:ext uri="{BB962C8B-B14F-4D97-AF65-F5344CB8AC3E}">
        <p14:creationId xmlns:p14="http://schemas.microsoft.com/office/powerpoint/2010/main" xmlns="" val="713954061"/>
      </p:ext>
    </p:extLst>
  </p:cSld>
  <p:clrMapOvr>
    <a:masterClrMapping/>
  </p:clrMapOvr>
  <p:transition spd="slow">
    <p:randomBar dir="vert"/>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93DFCD"/>
        </a:solidFill>
        <a:effectLst/>
      </p:bgPr>
    </p:bg>
    <p:spTree>
      <p:nvGrpSpPr>
        <p:cNvPr id="1" name=""/>
        <p:cNvGrpSpPr/>
        <p:nvPr/>
      </p:nvGrpSpPr>
      <p:grpSpPr>
        <a:xfrm>
          <a:off x="0" y="0"/>
          <a:ext cx="0" cy="0"/>
          <a:chOff x="0" y="0"/>
          <a:chExt cx="0" cy="0"/>
        </a:xfrm>
      </p:grpSpPr>
      <p:pic>
        <p:nvPicPr>
          <p:cNvPr id="46" name="图片"/>
          <p:cNvPicPr>
            <a:picLocks noChangeAspect="1"/>
          </p:cNvPicPr>
          <p:nvPr/>
        </p:nvPicPr>
        <p:blipFill>
          <a:blip r:embed="rId2" cstate="print"/>
          <a:stretch>
            <a:fillRect/>
          </a:stretch>
        </p:blipFill>
        <p:spPr>
          <a:xfrm>
            <a:off x="464617" y="560148"/>
            <a:ext cx="11007823" cy="5328872"/>
          </a:xfrm>
          <a:prstGeom prst="rect">
            <a:avLst/>
          </a:prstGeom>
          <a:noFill/>
          <a:ln w="12700" cap="flat" cmpd="sng">
            <a:noFill/>
            <a:prstDash val="solid"/>
            <a:miter/>
          </a:ln>
        </p:spPr>
      </p:pic>
    </p:spTree>
    <p:extLst>
      <p:ext uri="{BB962C8B-B14F-4D97-AF65-F5344CB8AC3E}">
        <p14:creationId xmlns:p14="http://schemas.microsoft.com/office/powerpoint/2010/main" xmlns="" val="1332638016"/>
      </p:ext>
    </p:extLst>
  </p:cSld>
  <p:clrMapOvr>
    <a:masterClrMapping/>
  </p:clrMapOvr>
  <p:transition spd="slow">
    <p:randomBar dir="vert"/>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8C38C"/>
        </a:solidFill>
        <a:effectLst/>
      </p:bgPr>
    </p:bg>
    <p:spTree>
      <p:nvGrpSpPr>
        <p:cNvPr id="1" name=""/>
        <p:cNvGrpSpPr/>
        <p:nvPr/>
      </p:nvGrpSpPr>
      <p:grpSpPr>
        <a:xfrm>
          <a:off x="0" y="0"/>
          <a:ext cx="0" cy="0"/>
          <a:chOff x="0" y="0"/>
          <a:chExt cx="0" cy="0"/>
        </a:xfrm>
      </p:grpSpPr>
      <p:pic>
        <p:nvPicPr>
          <p:cNvPr id="47" name="图片"/>
          <p:cNvPicPr>
            <a:picLocks noChangeAspect="1"/>
          </p:cNvPicPr>
          <p:nvPr/>
        </p:nvPicPr>
        <p:blipFill>
          <a:blip r:embed="rId2" cstate="print"/>
          <a:stretch>
            <a:fillRect/>
          </a:stretch>
        </p:blipFill>
        <p:spPr>
          <a:xfrm>
            <a:off x="231885" y="502991"/>
            <a:ext cx="11728228" cy="5411927"/>
          </a:xfrm>
          <a:prstGeom prst="rect">
            <a:avLst/>
          </a:prstGeom>
          <a:noFill/>
          <a:ln w="12700" cap="flat" cmpd="sng">
            <a:noFill/>
            <a:prstDash val="solid"/>
            <a:miter/>
          </a:ln>
        </p:spPr>
      </p:pic>
    </p:spTree>
    <p:extLst>
      <p:ext uri="{BB962C8B-B14F-4D97-AF65-F5344CB8AC3E}">
        <p14:creationId xmlns:p14="http://schemas.microsoft.com/office/powerpoint/2010/main" xmlns="" val="112174013"/>
      </p:ext>
    </p:extLst>
  </p:cSld>
  <p:clrMapOvr>
    <a:masterClrMapping/>
  </p:clrMapOvr>
  <p:transition spd="slow">
    <p:randomBar dir="vert"/>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AF7623"/>
        </a:solidFill>
        <a:effectLst/>
      </p:bgPr>
    </p:bg>
    <p:spTree>
      <p:nvGrpSpPr>
        <p:cNvPr id="1" name=""/>
        <p:cNvGrpSpPr/>
        <p:nvPr/>
      </p:nvGrpSpPr>
      <p:grpSpPr>
        <a:xfrm>
          <a:off x="0" y="0"/>
          <a:ext cx="0" cy="0"/>
          <a:chOff x="0" y="0"/>
          <a:chExt cx="0" cy="0"/>
        </a:xfrm>
      </p:grpSpPr>
      <p:pic>
        <p:nvPicPr>
          <p:cNvPr id="48" name="图片"/>
          <p:cNvPicPr>
            <a:picLocks noChangeAspect="1"/>
          </p:cNvPicPr>
          <p:nvPr/>
        </p:nvPicPr>
        <p:blipFill>
          <a:blip r:embed="rId2" cstate="print"/>
          <a:stretch>
            <a:fillRect/>
          </a:stretch>
        </p:blipFill>
        <p:spPr>
          <a:xfrm>
            <a:off x="355006" y="464615"/>
            <a:ext cx="11481987" cy="5950660"/>
          </a:xfrm>
          <a:prstGeom prst="rect">
            <a:avLst/>
          </a:prstGeom>
          <a:noFill/>
          <a:ln w="12700" cap="flat" cmpd="sng">
            <a:noFill/>
            <a:prstDash val="solid"/>
            <a:miter/>
          </a:ln>
        </p:spPr>
      </p:pic>
    </p:spTree>
    <p:extLst>
      <p:ext uri="{BB962C8B-B14F-4D97-AF65-F5344CB8AC3E}">
        <p14:creationId xmlns:p14="http://schemas.microsoft.com/office/powerpoint/2010/main" xmlns="" val="837047296"/>
      </p:ext>
    </p:extLst>
  </p:cSld>
  <p:clrMapOvr>
    <a:masterClrMapping/>
  </p:clrMapOvr>
  <p:transition spd="slow">
    <p:randomBar dir="vert"/>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3D5D83"/>
        </a:solidFill>
        <a:effectLst/>
      </p:bgPr>
    </p:bg>
    <p:spTree>
      <p:nvGrpSpPr>
        <p:cNvPr id="1" name=""/>
        <p:cNvGrpSpPr/>
        <p:nvPr/>
      </p:nvGrpSpPr>
      <p:grpSpPr>
        <a:xfrm>
          <a:off x="0" y="0"/>
          <a:ext cx="0" cy="0"/>
          <a:chOff x="0" y="0"/>
          <a:chExt cx="0" cy="0"/>
        </a:xfrm>
      </p:grpSpPr>
      <p:pic>
        <p:nvPicPr>
          <p:cNvPr id="49" name="图片"/>
          <p:cNvPicPr>
            <a:picLocks noChangeAspect="1"/>
          </p:cNvPicPr>
          <p:nvPr/>
        </p:nvPicPr>
        <p:blipFill>
          <a:blip r:embed="rId2" cstate="print"/>
          <a:stretch>
            <a:fillRect/>
          </a:stretch>
        </p:blipFill>
        <p:spPr>
          <a:xfrm>
            <a:off x="869070" y="416201"/>
            <a:ext cx="10453860" cy="6025597"/>
          </a:xfrm>
          <a:prstGeom prst="rect">
            <a:avLst/>
          </a:prstGeom>
          <a:noFill/>
          <a:ln w="12700" cap="flat" cmpd="sng">
            <a:noFill/>
            <a:prstDash val="solid"/>
            <a:miter/>
          </a:ln>
        </p:spPr>
      </p:pic>
    </p:spTree>
    <p:extLst>
      <p:ext uri="{BB962C8B-B14F-4D97-AF65-F5344CB8AC3E}">
        <p14:creationId xmlns:p14="http://schemas.microsoft.com/office/powerpoint/2010/main" xmlns="" val="821256014"/>
      </p:ext>
    </p:extLst>
  </p:cSld>
  <p:clrMapOvr>
    <a:masterClrMapping/>
  </p:clrMapOvr>
  <p:transition spd="slow">
    <p:randomBar dir="vert"/>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3F3F3F"/>
        </a:solidFill>
        <a:effectLst/>
      </p:bgPr>
    </p:bg>
    <p:spTree>
      <p:nvGrpSpPr>
        <p:cNvPr id="1" name=""/>
        <p:cNvGrpSpPr/>
        <p:nvPr/>
      </p:nvGrpSpPr>
      <p:grpSpPr>
        <a:xfrm>
          <a:off x="0" y="0"/>
          <a:ext cx="0" cy="0"/>
          <a:chOff x="0" y="0"/>
          <a:chExt cx="0" cy="0"/>
        </a:xfrm>
      </p:grpSpPr>
      <p:pic>
        <p:nvPicPr>
          <p:cNvPr id="50" name="图片"/>
          <p:cNvPicPr>
            <a:picLocks noChangeAspect="1"/>
          </p:cNvPicPr>
          <p:nvPr/>
        </p:nvPicPr>
        <p:blipFill>
          <a:blip r:embed="rId2" cstate="print"/>
          <a:srcRect t="-1" r="3059" b="-3379"/>
          <a:stretch>
            <a:fillRect/>
          </a:stretch>
        </p:blipFill>
        <p:spPr>
          <a:xfrm>
            <a:off x="0" y="231682"/>
            <a:ext cx="11763048" cy="5629628"/>
          </a:xfrm>
          <a:prstGeom prst="rect">
            <a:avLst/>
          </a:prstGeom>
          <a:noFill/>
          <a:ln w="12700" cap="flat" cmpd="sng">
            <a:noFill/>
            <a:prstDash val="solid"/>
            <a:miter/>
          </a:ln>
        </p:spPr>
      </p:pic>
    </p:spTree>
    <p:extLst>
      <p:ext uri="{BB962C8B-B14F-4D97-AF65-F5344CB8AC3E}">
        <p14:creationId xmlns:p14="http://schemas.microsoft.com/office/powerpoint/2010/main" xmlns="" val="1140620773"/>
      </p:ext>
    </p:extLst>
  </p:cSld>
  <p:clrMapOvr>
    <a:masterClrMapping/>
  </p:clrMapOvr>
  <p:transition spd="slow">
    <p:randomBar dir="vert"/>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1" name="图片"/>
          <p:cNvPicPr>
            <a:picLocks noChangeAspect="1"/>
          </p:cNvPicPr>
          <p:nvPr/>
        </p:nvPicPr>
        <p:blipFill>
          <a:blip r:embed="rId2" cstate="print"/>
          <a:stretch>
            <a:fillRect/>
          </a:stretch>
        </p:blipFill>
        <p:spPr>
          <a:xfrm>
            <a:off x="708241" y="339660"/>
            <a:ext cx="10228105" cy="5761525"/>
          </a:xfrm>
          <a:prstGeom prst="rect">
            <a:avLst/>
          </a:prstGeom>
          <a:noFill/>
          <a:ln w="12700" cap="flat" cmpd="sng">
            <a:noFill/>
            <a:prstDash val="solid"/>
            <a:miter/>
          </a:ln>
        </p:spPr>
      </p:pic>
    </p:spTree>
    <p:extLst>
      <p:ext uri="{BB962C8B-B14F-4D97-AF65-F5344CB8AC3E}">
        <p14:creationId xmlns:p14="http://schemas.microsoft.com/office/powerpoint/2010/main" xmlns="" val="401307270"/>
      </p:ext>
    </p:extLst>
  </p:cSld>
  <p:clrMapOvr>
    <a:masterClrMapping/>
  </p:clrMapOvr>
  <p:transition spd="slow">
    <p:randomBar dir="vert"/>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AF7623"/>
        </a:solidFill>
        <a:effectLst/>
      </p:bgPr>
    </p:bg>
    <p:spTree>
      <p:nvGrpSpPr>
        <p:cNvPr id="1" name=""/>
        <p:cNvGrpSpPr/>
        <p:nvPr/>
      </p:nvGrpSpPr>
      <p:grpSpPr>
        <a:xfrm>
          <a:off x="0" y="0"/>
          <a:ext cx="0" cy="0"/>
          <a:chOff x="0" y="0"/>
          <a:chExt cx="0" cy="0"/>
        </a:xfrm>
      </p:grpSpPr>
      <p:pic>
        <p:nvPicPr>
          <p:cNvPr id="52" name="图片"/>
          <p:cNvPicPr>
            <a:picLocks noChangeAspect="1"/>
          </p:cNvPicPr>
          <p:nvPr/>
        </p:nvPicPr>
        <p:blipFill>
          <a:blip r:embed="rId2" cstate="print"/>
          <a:stretch>
            <a:fillRect/>
          </a:stretch>
        </p:blipFill>
        <p:spPr>
          <a:xfrm>
            <a:off x="160829" y="405111"/>
            <a:ext cx="11540034" cy="5634897"/>
          </a:xfrm>
          <a:prstGeom prst="rect">
            <a:avLst/>
          </a:prstGeom>
          <a:noFill/>
          <a:ln w="12700" cap="flat" cmpd="sng">
            <a:noFill/>
            <a:prstDash val="solid"/>
            <a:miter/>
          </a:ln>
        </p:spPr>
      </p:pic>
    </p:spTree>
    <p:extLst>
      <p:ext uri="{BB962C8B-B14F-4D97-AF65-F5344CB8AC3E}">
        <p14:creationId xmlns:p14="http://schemas.microsoft.com/office/powerpoint/2010/main" xmlns="" val="894624295"/>
      </p:ext>
    </p:extLst>
  </p:cSld>
  <p:clrMapOvr>
    <a:masterClrMapping/>
  </p:clrMapOvr>
  <p:transition spd="slow">
    <p:randomBar dir="vert"/>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pic>
        <p:nvPicPr>
          <p:cNvPr id="53" name="图片"/>
          <p:cNvPicPr>
            <a:picLocks noChangeAspect="1"/>
          </p:cNvPicPr>
          <p:nvPr/>
        </p:nvPicPr>
        <p:blipFill>
          <a:blip r:embed="rId2" cstate="print"/>
          <a:stretch>
            <a:fillRect/>
          </a:stretch>
        </p:blipFill>
        <p:spPr>
          <a:xfrm>
            <a:off x="332211" y="279624"/>
            <a:ext cx="11527576" cy="6298751"/>
          </a:xfrm>
          <a:prstGeom prst="rect">
            <a:avLst/>
          </a:prstGeom>
          <a:noFill/>
          <a:ln w="12700" cap="flat" cmpd="sng">
            <a:noFill/>
            <a:prstDash val="solid"/>
            <a:miter/>
          </a:ln>
        </p:spPr>
      </p:pic>
    </p:spTree>
    <p:extLst>
      <p:ext uri="{BB962C8B-B14F-4D97-AF65-F5344CB8AC3E}">
        <p14:creationId xmlns:p14="http://schemas.microsoft.com/office/powerpoint/2010/main" xmlns="" val="576971803"/>
      </p:ext>
    </p:extLst>
  </p:cSld>
  <p:clrMapOvr>
    <a:masterClrMapping/>
  </p:clrMapOvr>
  <p:transition spd="slow">
    <p:randomBar dir="vert"/>
  </p:transition>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rgbClr val="B7B7B7"/>
            </a:gs>
            <a:gs pos="100000">
              <a:srgbClr val="FFFFFF"/>
            </a:gs>
          </a:gsLst>
          <a:lin ang="5400000" scaled="1"/>
        </a:gradFill>
        <a:effectLst/>
      </p:bgPr>
    </p:bg>
    <p:spTree>
      <p:nvGrpSpPr>
        <p:cNvPr id="1" name=""/>
        <p:cNvGrpSpPr/>
        <p:nvPr/>
      </p:nvGrpSpPr>
      <p:grpSpPr>
        <a:xfrm>
          <a:off x="0" y="0"/>
          <a:ext cx="0" cy="0"/>
          <a:chOff x="0" y="0"/>
          <a:chExt cx="0" cy="0"/>
        </a:xfrm>
      </p:grpSpPr>
      <p:pic>
        <p:nvPicPr>
          <p:cNvPr id="54" name="图片"/>
          <p:cNvPicPr>
            <a:picLocks noChangeAspect="1"/>
          </p:cNvPicPr>
          <p:nvPr/>
        </p:nvPicPr>
        <p:blipFill>
          <a:blip r:embed="rId2" cstate="print"/>
          <a:stretch>
            <a:fillRect/>
          </a:stretch>
        </p:blipFill>
        <p:spPr>
          <a:xfrm>
            <a:off x="125089" y="0"/>
            <a:ext cx="12066911" cy="6729947"/>
          </a:xfrm>
          <a:prstGeom prst="rect">
            <a:avLst/>
          </a:prstGeom>
          <a:noFill/>
          <a:ln w="12700" cap="flat" cmpd="sng">
            <a:noFill/>
            <a:prstDash val="solid"/>
            <a:miter/>
          </a:ln>
        </p:spPr>
      </p:pic>
    </p:spTree>
    <p:extLst>
      <p:ext uri="{BB962C8B-B14F-4D97-AF65-F5344CB8AC3E}">
        <p14:creationId xmlns:p14="http://schemas.microsoft.com/office/powerpoint/2010/main" xmlns="" val="2014137138"/>
      </p:ext>
    </p:extLst>
  </p:cSld>
  <p:clrMapOvr>
    <a:masterClrMapping/>
  </p:clrMapOvr>
  <p:transition spd="slow">
    <p:randomBar dir="vert"/>
  </p:transition>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rgbClr val="B7B7B7"/>
            </a:gs>
            <a:gs pos="100000">
              <a:srgbClr val="FFFFFF"/>
            </a:gs>
          </a:gsLst>
          <a:lin ang="5400000" scaled="1"/>
        </a:gradFill>
        <a:effectLst/>
      </p:bgPr>
    </p:bg>
    <p:spTree>
      <p:nvGrpSpPr>
        <p:cNvPr id="1" name=""/>
        <p:cNvGrpSpPr/>
        <p:nvPr/>
      </p:nvGrpSpPr>
      <p:grpSpPr>
        <a:xfrm>
          <a:off x="0" y="0"/>
          <a:ext cx="0" cy="0"/>
          <a:chOff x="0" y="0"/>
          <a:chExt cx="0" cy="0"/>
        </a:xfrm>
      </p:grpSpPr>
      <p:pic>
        <p:nvPicPr>
          <p:cNvPr id="55" name="图片"/>
          <p:cNvPicPr>
            <a:picLocks noChangeAspect="1"/>
          </p:cNvPicPr>
          <p:nvPr/>
        </p:nvPicPr>
        <p:blipFill>
          <a:blip r:embed="rId2" cstate="print"/>
          <a:stretch>
            <a:fillRect/>
          </a:stretch>
        </p:blipFill>
        <p:spPr>
          <a:xfrm>
            <a:off x="0" y="0"/>
            <a:ext cx="12286583" cy="6858000"/>
          </a:xfrm>
          <a:prstGeom prst="rect">
            <a:avLst/>
          </a:prstGeom>
          <a:noFill/>
          <a:ln w="12700" cap="flat" cmpd="sng">
            <a:noFill/>
            <a:prstDash val="solid"/>
            <a:miter/>
          </a:ln>
        </p:spPr>
      </p:pic>
    </p:spTree>
    <p:extLst>
      <p:ext uri="{BB962C8B-B14F-4D97-AF65-F5344CB8AC3E}">
        <p14:creationId xmlns:p14="http://schemas.microsoft.com/office/powerpoint/2010/main" xmlns="" val="429333263"/>
      </p:ext>
    </p:extLst>
  </p:cSld>
  <p:clrMapOvr>
    <a:masterClrMapping/>
  </p:clrMapOvr>
  <p:transition spd="slow">
    <p:randomBar dir="vert"/>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E1A485"/>
        </a:solidFill>
        <a:effectLst/>
      </p:bgPr>
    </p:bg>
    <p:spTree>
      <p:nvGrpSpPr>
        <p:cNvPr id="1" name=""/>
        <p:cNvGrpSpPr/>
        <p:nvPr/>
      </p:nvGrpSpPr>
      <p:grpSpPr>
        <a:xfrm>
          <a:off x="0" y="0"/>
          <a:ext cx="0" cy="0"/>
          <a:chOff x="0" y="0"/>
          <a:chExt cx="0" cy="0"/>
        </a:xfrm>
      </p:grpSpPr>
      <p:sp>
        <p:nvSpPr>
          <p:cNvPr id="56" name="文本框"/>
          <p:cNvSpPr>
            <a:spLocks noGrp="1"/>
          </p:cNvSpPr>
          <p:nvPr>
            <p:ph type="title"/>
          </p:nvPr>
        </p:nvSpPr>
        <p:spPr>
          <a:xfrm>
            <a:off x="913775" y="618517"/>
            <a:ext cx="10364450" cy="1596177"/>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marL="0" indent="0" algn="ctr">
              <a:lnSpc>
                <a:spcPct val="90000"/>
              </a:lnSpc>
              <a:spcBef>
                <a:spcPts val="0"/>
              </a:spcBef>
              <a:spcAft>
                <a:spcPts val="0"/>
              </a:spcAft>
              <a:buNone/>
            </a:pPr>
            <a:r>
              <a:rPr lang="en-US" altLang="zh-CN" sz="4000" b="1" i="0" u="sng" strike="noStrike" kern="1200" cap="all" spc="0" baseline="0">
                <a:solidFill>
                  <a:schemeClr val="tx1"/>
                </a:solidFill>
                <a:latin typeface="Tw Cen MT" charset="0"/>
                <a:ea typeface="宋体" charset="0"/>
                <a:cs typeface="Lucida Sans"/>
              </a:rPr>
              <a:t>Rejection of names</a:t>
            </a:r>
            <a:r>
              <a:rPr lang="zh-CN" altLang="en-US" sz="4000" b="0" i="0" u="none" strike="noStrike" kern="1200" cap="all" spc="0" baseline="0">
                <a:solidFill>
                  <a:schemeClr val="tx1"/>
                </a:solidFill>
                <a:latin typeface="Tw Cen MT" charset="0"/>
                <a:ea typeface="宋体" charset="0"/>
                <a:cs typeface="Lucida Sans"/>
              </a:rPr>
              <a:t/>
            </a:r>
            <a:br>
              <a:rPr lang="zh-CN" altLang="en-US" sz="4000" b="0" i="0" u="none" strike="noStrike" kern="1200" cap="all" spc="0" baseline="0">
                <a:solidFill>
                  <a:schemeClr val="tx1"/>
                </a:solidFill>
                <a:latin typeface="Tw Cen MT" charset="0"/>
                <a:ea typeface="宋体" charset="0"/>
                <a:cs typeface="Lucida Sans"/>
              </a:rPr>
            </a:br>
            <a:endParaRPr lang="zh-CN" altLang="en-US" sz="4000" b="0" i="0" u="none" strike="noStrike" kern="1200" cap="all" spc="0" baseline="0">
              <a:solidFill>
                <a:schemeClr val="tx1"/>
              </a:solidFill>
              <a:latin typeface="Tw Cen MT" charset="0"/>
              <a:ea typeface="宋体" charset="0"/>
              <a:cs typeface="Lucida Sans"/>
            </a:endParaRPr>
          </a:p>
        </p:txBody>
      </p:sp>
      <p:sp>
        <p:nvSpPr>
          <p:cNvPr id="57" name="文本框"/>
          <p:cNvSpPr>
            <a:spLocks noGrp="1"/>
          </p:cNvSpPr>
          <p:nvPr>
            <p:ph type="body" idx="4294967295"/>
          </p:nvPr>
        </p:nvSpPr>
        <p:spPr>
          <a:xfrm>
            <a:off x="913774" y="2367092"/>
            <a:ext cx="10363826" cy="3424107"/>
          </a:xfrm>
          <a:prstGeom prst="rect">
            <a:avLst/>
          </a:prstGeom>
          <a:noFill/>
          <a:ln w="12700" cap="flat" cmpd="sng">
            <a:noFill/>
            <a:prstDash val="solid"/>
            <a:miter/>
          </a:ln>
        </p:spPr>
        <p:txBody>
          <a:bodyPr vert="horz" wrap="square" lIns="91440" tIns="45720" rIns="91440" bIns="45720" anchor="t" anchorCtr="0">
            <a:prstTxWarp prst="textNoShape">
              <a:avLst/>
            </a:prstTxWarp>
          </a:bodyPr>
          <a:lstStyle/>
          <a:p>
            <a:pPr marL="0" indent="0" algn="l">
              <a:lnSpc>
                <a:spcPct val="120000"/>
              </a:lnSpc>
              <a:spcBef>
                <a:spcPts val="1000"/>
              </a:spcBef>
              <a:spcAft>
                <a:spcPts val="0"/>
              </a:spcAft>
              <a:buNone/>
            </a:pPr>
            <a:r>
              <a:rPr lang="en-US" altLang="zh-CN" sz="2000" b="0" i="0" u="none" strike="noStrike" kern="1200" cap="all" spc="0" baseline="0">
                <a:solidFill>
                  <a:schemeClr val="tx1"/>
                </a:solidFill>
                <a:latin typeface="Tw Cen MT" charset="0"/>
                <a:ea typeface="宋体" charset="0"/>
                <a:cs typeface="Lucida Sans"/>
              </a:rPr>
              <a:t>
a legitimate name or epithet must not be rejected merely because it is inappropriate or disagreeable, or because another is preferable or better known, or because it has lost its original meaning. However, a name must be rejected if it was nomiendaturally superfluous when published. Similarly, a name or epithet rejected is replaced by the oldest legitimate name or in a combination by the oldest available epithet in the rank concerned. The following types of name can be considered to be illegitimate &amp; unusable.</a:t>
            </a:r>
            <a:endParaRPr lang="zh-CN" altLang="en-US" sz="2000" b="0" i="0" u="none" strike="noStrike" kern="1200" cap="all" spc="0" baseline="0">
              <a:solidFill>
                <a:schemeClr val="tx1"/>
              </a:solidFill>
              <a:latin typeface="Tw Cen MT" charset="0"/>
              <a:ea typeface="宋体" charset="0"/>
              <a:cs typeface="Lucida Sans"/>
            </a:endParaRPr>
          </a:p>
        </p:txBody>
      </p:sp>
    </p:spTree>
    <p:extLst>
      <p:ext uri="{BB962C8B-B14F-4D97-AF65-F5344CB8AC3E}">
        <p14:creationId xmlns:p14="http://schemas.microsoft.com/office/powerpoint/2010/main" xmlns="" val="705937160"/>
      </p:ext>
    </p:extLst>
  </p:cSld>
  <p:clrMapOvr>
    <a:masterClrMapping/>
  </p:clrMapOvr>
  <p:transition spd="slow">
    <p:randomBar dir="vert"/>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A2838"/>
        </a:solidFill>
        <a:effectLst/>
      </p:bgPr>
    </p:bg>
    <p:spTree>
      <p:nvGrpSpPr>
        <p:cNvPr id="1" name=""/>
        <p:cNvGrpSpPr/>
        <p:nvPr/>
      </p:nvGrpSpPr>
      <p:grpSpPr>
        <a:xfrm>
          <a:off x="0" y="0"/>
          <a:ext cx="0" cy="0"/>
          <a:chOff x="0" y="0"/>
          <a:chExt cx="0" cy="0"/>
        </a:xfrm>
      </p:grpSpPr>
      <p:pic>
        <p:nvPicPr>
          <p:cNvPr id="58" name="图片"/>
          <p:cNvPicPr>
            <a:picLocks noChangeAspect="1"/>
          </p:cNvPicPr>
          <p:nvPr/>
        </p:nvPicPr>
        <p:blipFill>
          <a:blip r:embed="rId2" cstate="print"/>
          <a:stretch>
            <a:fillRect/>
          </a:stretch>
        </p:blipFill>
        <p:spPr>
          <a:xfrm>
            <a:off x="518225" y="491734"/>
            <a:ext cx="10668296" cy="5874532"/>
          </a:xfrm>
          <a:prstGeom prst="rect">
            <a:avLst/>
          </a:prstGeom>
          <a:noFill/>
          <a:ln w="12700" cap="flat" cmpd="sng">
            <a:noFill/>
            <a:prstDash val="solid"/>
            <a:miter/>
          </a:ln>
        </p:spPr>
      </p:pic>
    </p:spTree>
    <p:extLst>
      <p:ext uri="{BB962C8B-B14F-4D97-AF65-F5344CB8AC3E}">
        <p14:creationId xmlns:p14="http://schemas.microsoft.com/office/powerpoint/2010/main" xmlns="" val="554463244"/>
      </p:ext>
    </p:extLst>
  </p:cSld>
  <p:clrMapOvr>
    <a:masterClrMapping/>
  </p:clrMapOvr>
  <p:transition spd="slow">
    <p:randomBar dir="vert"/>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754F17"/>
        </a:solidFill>
        <a:effectLst/>
      </p:bgPr>
    </p:bg>
    <p:spTree>
      <p:nvGrpSpPr>
        <p:cNvPr id="1" name=""/>
        <p:cNvGrpSpPr/>
        <p:nvPr/>
      </p:nvGrpSpPr>
      <p:grpSpPr>
        <a:xfrm>
          <a:off x="0" y="0"/>
          <a:ext cx="0" cy="0"/>
          <a:chOff x="0" y="0"/>
          <a:chExt cx="0" cy="0"/>
        </a:xfrm>
      </p:grpSpPr>
      <p:sp>
        <p:nvSpPr>
          <p:cNvPr id="59" name="文本框"/>
          <p:cNvSpPr>
            <a:spLocks noGrp="1"/>
          </p:cNvSpPr>
          <p:nvPr>
            <p:ph type="title"/>
          </p:nvPr>
        </p:nvSpPr>
        <p:spPr>
          <a:xfrm>
            <a:off x="732664" y="768404"/>
            <a:ext cx="9971374" cy="3663318"/>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marL="0" indent="0" algn="ctr">
              <a:lnSpc>
                <a:spcPct val="90000"/>
              </a:lnSpc>
              <a:spcBef>
                <a:spcPts val="0"/>
              </a:spcBef>
              <a:spcAft>
                <a:spcPts val="0"/>
              </a:spcAft>
              <a:buNone/>
            </a:pPr>
            <a:r>
              <a:rPr lang="zh-CN" altLang="en-US" sz="3200" b="0" i="0" u="none" strike="noStrike" kern="1200" cap="all" spc="0" baseline="0">
                <a:solidFill>
                  <a:schemeClr val="tx1"/>
                </a:solidFill>
                <a:latin typeface="Tw Cen MT" charset="0"/>
                <a:ea typeface="宋体" charset="0"/>
                <a:cs typeface="Lucida Sans"/>
              </a:rPr>
              <a:t>◆ PRINCIPLE OF PRIORITY (Chapter II; Articles 11-12)
262
</a:t>
            </a:r>
            <a:r>
              <a:rPr lang="en-US" altLang="zh-CN" sz="2000" b="1" i="0" u="none" strike="noStrike" kern="1200" cap="all" spc="0" baseline="0">
                <a:solidFill>
                  <a:srgbClr val="0B5583"/>
                </a:solidFill>
                <a:latin typeface="Tw Cen MT" charset="0"/>
                <a:ea typeface="宋体" charset="0"/>
                <a:cs typeface="Lucida Sans"/>
              </a:rPr>
              <a:t>The third principle of the ICN is priority of publication. It states that out of two ot merve competing taxa for a name, the one published validly first is the correct one. Priority of date to the author who validly p publication applies only to the taxa at the rank of family and below. The principle of priority ferved spelling c vascular plants starts from 1 May 1753 with the publication of Specia Plantarum by Linnana The names published prior to that date are not considered for priority.</a:t>
            </a:r>
            <a:endParaRPr lang="zh-CN" altLang="en-US" sz="2000" b="1" i="0" u="none" strike="noStrike" kern="1200" cap="all" spc="0" baseline="0">
              <a:solidFill>
                <a:srgbClr val="0B5583"/>
              </a:solidFill>
              <a:latin typeface="Tw Cen MT" charset="0"/>
              <a:ea typeface="宋体" charset="0"/>
              <a:cs typeface="Lucida Sans"/>
            </a:endParaRPr>
          </a:p>
        </p:txBody>
      </p:sp>
    </p:spTree>
    <p:extLst>
      <p:ext uri="{BB962C8B-B14F-4D97-AF65-F5344CB8AC3E}">
        <p14:creationId xmlns:p14="http://schemas.microsoft.com/office/powerpoint/2010/main" xmlns="" val="517218860"/>
      </p:ext>
    </p:extLst>
  </p:cSld>
  <p:clrMapOvr>
    <a:masterClrMapping/>
  </p:clrMapOvr>
  <p:transition spd="slow">
    <p:randomBar dir="vert"/>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C79DE3"/>
        </a:solidFill>
        <a:effectLst/>
      </p:bgPr>
    </p:bg>
    <p:spTree>
      <p:nvGrpSpPr>
        <p:cNvPr id="1" name=""/>
        <p:cNvGrpSpPr/>
        <p:nvPr/>
      </p:nvGrpSpPr>
      <p:grpSpPr>
        <a:xfrm>
          <a:off x="0" y="0"/>
          <a:ext cx="0" cy="0"/>
          <a:chOff x="0" y="0"/>
          <a:chExt cx="0" cy="0"/>
        </a:xfrm>
      </p:grpSpPr>
      <p:sp>
        <p:nvSpPr>
          <p:cNvPr id="60" name="文本框"/>
          <p:cNvSpPr>
            <a:spLocks noGrp="1"/>
          </p:cNvSpPr>
          <p:nvPr>
            <p:ph type="title"/>
          </p:nvPr>
        </p:nvSpPr>
        <p:spPr>
          <a:xfrm>
            <a:off x="913775" y="618517"/>
            <a:ext cx="10364450" cy="1596177"/>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marL="0" indent="0" algn="ctr">
              <a:lnSpc>
                <a:spcPct val="90000"/>
              </a:lnSpc>
              <a:spcBef>
                <a:spcPts val="0"/>
              </a:spcBef>
              <a:spcAft>
                <a:spcPts val="0"/>
              </a:spcAft>
              <a:buNone/>
            </a:pPr>
            <a:r>
              <a:rPr lang="en-US" altLang="zh-CN" sz="4400" b="1" i="1" u="none" strike="noStrike" kern="1200" cap="all" spc="0" baseline="0">
                <a:solidFill>
                  <a:schemeClr val="tx1"/>
                </a:solidFill>
                <a:latin typeface="Tw Cen MT" charset="0"/>
                <a:ea typeface="宋体" charset="0"/>
                <a:cs typeface="Lucida Sans"/>
              </a:rPr>
              <a:t>Name changes</a:t>
            </a:r>
            <a:endParaRPr lang="zh-CN" altLang="en-US" sz="4400" b="1" i="1" u="none" strike="noStrike" kern="1200" cap="all" spc="0" baseline="0">
              <a:solidFill>
                <a:schemeClr val="tx1"/>
              </a:solidFill>
              <a:latin typeface="Tw Cen MT" charset="0"/>
              <a:ea typeface="宋体" charset="0"/>
              <a:cs typeface="Lucida Sans"/>
            </a:endParaRPr>
          </a:p>
        </p:txBody>
      </p:sp>
      <p:sp>
        <p:nvSpPr>
          <p:cNvPr id="61" name="文本框"/>
          <p:cNvSpPr>
            <a:spLocks noGrp="1"/>
          </p:cNvSpPr>
          <p:nvPr>
            <p:ph type="body" idx="4294967295"/>
          </p:nvPr>
        </p:nvSpPr>
        <p:spPr>
          <a:xfrm>
            <a:off x="679054" y="1866608"/>
            <a:ext cx="11077994" cy="3424237"/>
          </a:xfrm>
          <a:prstGeom prst="rect">
            <a:avLst/>
          </a:prstGeom>
          <a:noFill/>
          <a:ln w="12700" cap="flat" cmpd="sng">
            <a:noFill/>
            <a:prstDash val="solid"/>
            <a:miter/>
          </a:ln>
        </p:spPr>
        <p:txBody>
          <a:bodyPr vert="horz" wrap="square" lIns="91440" tIns="45720" rIns="91440" bIns="45720" anchor="t" anchorCtr="0">
            <a:prstTxWarp prst="textNoShape">
              <a:avLst/>
            </a:prstTxWarp>
          </a:bodyPr>
          <a:lstStyle/>
          <a:p>
            <a:pPr marL="0" indent="0" algn="l">
              <a:lnSpc>
                <a:spcPct val="120000"/>
              </a:lnSpc>
              <a:spcBef>
                <a:spcPts val="1000"/>
              </a:spcBef>
              <a:spcAft>
                <a:spcPts val="0"/>
              </a:spcAft>
              <a:buNone/>
            </a:pPr>
            <a:r>
              <a:rPr lang="en-US" altLang="zh-CN" sz="2000" b="1" i="0" u="none" strike="noStrike" kern="1200" cap="all" spc="0" baseline="0">
                <a:solidFill>
                  <a:schemeClr val="accent6"/>
                </a:solidFill>
                <a:latin typeface="Tw Cen MT" charset="0"/>
                <a:ea typeface="宋体" charset="0"/>
                <a:cs typeface="Lucida Sans"/>
              </a:rPr>
              <a:t>The name changes can occur for only two reasons: (1) Because of the recognition that one name is contrary to the rules and (ii) Because additional taxonomic evidences have resulted in a change of the definition and delimitation of a taxon. This process is known as taxonomic revision.</a:t>
            </a:r>
            <a:endParaRPr lang="zh-CN" altLang="en-US" sz="2000" b="1" i="0" u="none" strike="noStrike" kern="1200" cap="all" spc="0" baseline="0">
              <a:solidFill>
                <a:schemeClr val="accent6"/>
              </a:solidFill>
              <a:latin typeface="Tw Cen MT" charset="0"/>
              <a:ea typeface="宋体" charset="0"/>
              <a:cs typeface="Lucida Sans"/>
            </a:endParaRPr>
          </a:p>
        </p:txBody>
      </p:sp>
    </p:spTree>
    <p:extLst>
      <p:ext uri="{BB962C8B-B14F-4D97-AF65-F5344CB8AC3E}">
        <p14:creationId xmlns:p14="http://schemas.microsoft.com/office/powerpoint/2010/main" xmlns="" val="1677392562"/>
      </p:ext>
    </p:extLst>
  </p:cSld>
  <p:clrMapOvr>
    <a:masterClrMapping/>
  </p:clrMapOvr>
  <p:transition spd="slow">
    <p:randomBar dir="vert"/>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E8C38C"/>
        </a:solidFill>
        <a:effectLst/>
      </p:bgPr>
    </p:bg>
    <p:spTree>
      <p:nvGrpSpPr>
        <p:cNvPr id="1" name=""/>
        <p:cNvGrpSpPr/>
        <p:nvPr/>
      </p:nvGrpSpPr>
      <p:grpSpPr>
        <a:xfrm>
          <a:off x="0" y="0"/>
          <a:ext cx="0" cy="0"/>
          <a:chOff x="0" y="0"/>
          <a:chExt cx="0" cy="0"/>
        </a:xfrm>
      </p:grpSpPr>
      <p:pic>
        <p:nvPicPr>
          <p:cNvPr id="62" name="图片"/>
          <p:cNvPicPr>
            <a:picLocks noChangeAspect="1"/>
          </p:cNvPicPr>
          <p:nvPr/>
        </p:nvPicPr>
        <p:blipFill>
          <a:blip r:embed="rId2" cstate="print"/>
          <a:stretch>
            <a:fillRect/>
          </a:stretch>
        </p:blipFill>
        <p:spPr>
          <a:xfrm>
            <a:off x="261495" y="697103"/>
            <a:ext cx="11669010" cy="5463793"/>
          </a:xfrm>
          <a:prstGeom prst="rect">
            <a:avLst/>
          </a:prstGeom>
          <a:noFill/>
          <a:ln w="12700" cap="flat" cmpd="sng">
            <a:noFill/>
            <a:prstDash val="solid"/>
            <a:miter/>
          </a:ln>
        </p:spPr>
      </p:pic>
    </p:spTree>
    <p:extLst>
      <p:ext uri="{BB962C8B-B14F-4D97-AF65-F5344CB8AC3E}">
        <p14:creationId xmlns:p14="http://schemas.microsoft.com/office/powerpoint/2010/main" xmlns="" val="1483517684"/>
      </p:ext>
    </p:extLst>
  </p:cSld>
  <p:clrMapOvr>
    <a:masterClrMapping/>
  </p:clrMapOvr>
  <p:transition spd="slow">
    <p:randomBar dir="vert"/>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E1A485"/>
        </a:solidFill>
        <a:effectLst/>
      </p:bgPr>
    </p:bg>
    <p:spTree>
      <p:nvGrpSpPr>
        <p:cNvPr id="1" name=""/>
        <p:cNvGrpSpPr/>
        <p:nvPr/>
      </p:nvGrpSpPr>
      <p:grpSpPr>
        <a:xfrm>
          <a:off x="0" y="0"/>
          <a:ext cx="0" cy="0"/>
          <a:chOff x="0" y="0"/>
          <a:chExt cx="0" cy="0"/>
        </a:xfrm>
      </p:grpSpPr>
      <p:pic>
        <p:nvPicPr>
          <p:cNvPr id="63" name="图片"/>
          <p:cNvPicPr>
            <a:picLocks noChangeAspect="1"/>
          </p:cNvPicPr>
          <p:nvPr/>
        </p:nvPicPr>
        <p:blipFill>
          <a:blip r:embed="rId2" cstate="print"/>
          <a:stretch>
            <a:fillRect/>
          </a:stretch>
        </p:blipFill>
        <p:spPr>
          <a:xfrm>
            <a:off x="679055" y="661352"/>
            <a:ext cx="10507470" cy="5535296"/>
          </a:xfrm>
          <a:prstGeom prst="rect">
            <a:avLst/>
          </a:prstGeom>
          <a:noFill/>
          <a:ln w="12700" cap="flat" cmpd="sng">
            <a:noFill/>
            <a:prstDash val="solid"/>
            <a:miter/>
          </a:ln>
        </p:spPr>
      </p:pic>
    </p:spTree>
    <p:extLst>
      <p:ext uri="{BB962C8B-B14F-4D97-AF65-F5344CB8AC3E}">
        <p14:creationId xmlns:p14="http://schemas.microsoft.com/office/powerpoint/2010/main" xmlns="" val="181919194"/>
      </p:ext>
    </p:extLst>
  </p:cSld>
  <p:clrMapOvr>
    <a:masterClrMapping/>
  </p:clrMapOvr>
  <p:transition spd="slow">
    <p:randomBar dir="vert"/>
  </p:transition>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B7DA9A"/>
        </a:solidFill>
        <a:effectLst/>
      </p:bgPr>
    </p:bg>
    <p:spTree>
      <p:nvGrpSpPr>
        <p:cNvPr id="1" name=""/>
        <p:cNvGrpSpPr/>
        <p:nvPr/>
      </p:nvGrpSpPr>
      <p:grpSpPr>
        <a:xfrm>
          <a:off x="0" y="0"/>
          <a:ext cx="0" cy="0"/>
          <a:chOff x="0" y="0"/>
          <a:chExt cx="0" cy="0"/>
        </a:xfrm>
      </p:grpSpPr>
      <p:pic>
        <p:nvPicPr>
          <p:cNvPr id="64" name="图片"/>
          <p:cNvPicPr>
            <a:picLocks noChangeAspect="1"/>
          </p:cNvPicPr>
          <p:nvPr/>
        </p:nvPicPr>
        <p:blipFill>
          <a:blip r:embed="rId2" cstate="print"/>
          <a:stretch>
            <a:fillRect/>
          </a:stretch>
        </p:blipFill>
        <p:spPr>
          <a:xfrm>
            <a:off x="329312" y="595051"/>
            <a:ext cx="11533375" cy="5667897"/>
          </a:xfrm>
          <a:prstGeom prst="rect">
            <a:avLst/>
          </a:prstGeom>
          <a:noFill/>
          <a:ln w="12700" cap="flat" cmpd="sng">
            <a:noFill/>
            <a:prstDash val="solid"/>
            <a:miter/>
          </a:ln>
        </p:spPr>
      </p:pic>
    </p:spTree>
    <p:extLst>
      <p:ext uri="{BB962C8B-B14F-4D97-AF65-F5344CB8AC3E}">
        <p14:creationId xmlns:p14="http://schemas.microsoft.com/office/powerpoint/2010/main" xmlns="" val="1377211859"/>
      </p:ext>
    </p:extLst>
  </p:cSld>
  <p:clrMapOvr>
    <a:masterClrMapping/>
  </p:clrMapOvr>
  <p:transition spd="slow">
    <p:randomBar dir="vert"/>
  </p:transition>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
        <a:ea typeface=""/>
        <a:cs typeface=""/>
      </a:majorFont>
      <a:minorFont>
        <a:latin typeface=""/>
        <a:ea typeface=""/>
        <a:cs typeface=""/>
      </a:minorFont>
    </a:fontScheme>
    <a:fmtScheme name="Droplet">
      <a:fillStyleLst>
        <a:solidFill>
          <a:schemeClr val="phClr"/>
        </a:solidFill>
        <a:gradFill/>
        <a:gradFill/>
      </a:fillStyleLst>
      <a:lnStyleLst>
        <a:ln/>
        <a:ln/>
        <a:ln/>
      </a:lnStyleLst>
      <a:effectStyleLst>
        <a:effectStyle>
          <a:effectLst/>
        </a:effectStyle>
        <a:effectStyle>
          <a:effectLst/>
        </a:effectStyle>
        <a:effectStyle>
          <a:effectLst/>
        </a:effectStyle>
      </a:effectStyleLst>
      <a:bgFillStyleLst>
        <a:solidFill>
          <a:schemeClr val="phClr"/>
        </a:solidFill>
        <a:gradFill/>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Normal.eit</Template>
  <TotalTime>9</TotalTime>
  <Words>325</Words>
  <Application>Yozo_Office</Application>
  <PresentationFormat>Custom</PresentationFormat>
  <Paragraphs>11</Paragraphs>
  <Slides>34</Slides>
  <Notes>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Droplet</vt:lpstr>
      <vt:lpstr>plant nomenclature </vt:lpstr>
      <vt:lpstr>Slide 2</vt:lpstr>
      <vt:lpstr>Slide 3</vt:lpstr>
      <vt:lpstr>Slide 4</vt:lpstr>
      <vt:lpstr>Slide 5</vt:lpstr>
      <vt:lpstr>Slide 6</vt:lpstr>
      <vt:lpstr>Slide 7</vt:lpstr>
      <vt:lpstr>Preamble of the code</vt:lpstr>
      <vt:lpstr>7. The rules and recommendations apply to all organisms traditionally treated as plants, whether fossil or non-fossil, e.g., blue green algae (Cyanobacteria; fungi, including chytrids, oomycetes, and slime moulds: photosynthetic protists and taxonomically related non-photosynthetic groups. Provisions for the names of hybrids appear in Appl
8. The International code of nomenclature for cultivated plants is prepared under the authority of the International Commission for the Nomenclature of Cultivated Plants and deals with the use and formation of names for special plant categories in agricultural, forestry, and horticultural nomenclature.
9. The only proper reasons for changing a name are either a more profound knowledge of the facts resulting from adequate taxonomic study or the necessity of giving up a nomenclature that is contrary to the rules.
10. In the absence of a relevant rule or where the consequences of rules are doubtful, established custom is followed. II. This edition of the Code supersedes all previous editions.</vt:lpstr>
      <vt:lpstr> 1. Botanical nomenclature is independent of zoology  nomenclature
2. The application of name of taxonomy groups is determined by means of the nomenclature types
3. The nomenclature taxonomic groups is based upon the priority of the publication
4.Each taxonomic group with a particular position &amp; rank can only hare one correct scientific name
5•The scientific name of taxonomic group treated or written in latin language
6•The rules of nomenclature are retroactive unless expressly limited</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Rejection of names </vt:lpstr>
      <vt:lpstr>Slide 29</vt:lpstr>
      <vt:lpstr>◆ PRINCIPLE OF PRIORITY (Chapter II; Articles 11-12)
262
The third principle of the ICN is priority of publication. It states that out of two ot merve competing taxa for a name, the one published validly first is the correct one. Priority of date to the author who validly p publication applies only to the taxa at the rank of family and below. The principle of priority ferved spelling c vascular plants starts from 1 May 1753 with the publication of Specia Plantarum by Linnana The names published prior to that date are not considered for priority.</vt:lpstr>
      <vt:lpstr>Name changes</vt:lpstr>
      <vt:lpstr>Slide 32</vt:lpstr>
      <vt:lpstr>Slide 33</vt:lpstr>
      <vt:lpstr>Slide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HP</cp:lastModifiedBy>
  <cp:revision>11</cp:revision>
  <dcterms:created xsi:type="dcterms:W3CDTF">2022-03-01T01:52:07Z</dcterms:created>
  <dcterms:modified xsi:type="dcterms:W3CDTF">2022-07-19T09:43:42Z</dcterms:modified>
</cp:coreProperties>
</file>